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saveSubsetFonts="1">
  <p:sldMasterIdLst>
    <p:sldMasterId id="2147483713" r:id="rId4"/>
  </p:sldMasterIdLst>
  <p:notesMasterIdLst>
    <p:notesMasterId r:id="rId36"/>
  </p:notesMasterIdLst>
  <p:handoutMasterIdLst>
    <p:handoutMasterId r:id="rId37"/>
  </p:handoutMasterIdLst>
  <p:sldIdLst>
    <p:sldId id="396" r:id="rId5"/>
    <p:sldId id="397" r:id="rId6"/>
    <p:sldId id="422" r:id="rId7"/>
    <p:sldId id="425" r:id="rId8"/>
    <p:sldId id="423" r:id="rId9"/>
    <p:sldId id="426" r:id="rId10"/>
    <p:sldId id="424" r:id="rId11"/>
    <p:sldId id="429" r:id="rId12"/>
    <p:sldId id="432" r:id="rId13"/>
    <p:sldId id="431" r:id="rId14"/>
    <p:sldId id="433" r:id="rId15"/>
    <p:sldId id="412" r:id="rId16"/>
    <p:sldId id="437" r:id="rId17"/>
    <p:sldId id="443" r:id="rId18"/>
    <p:sldId id="449" r:id="rId19"/>
    <p:sldId id="439" r:id="rId20"/>
    <p:sldId id="442" r:id="rId21"/>
    <p:sldId id="447" r:id="rId22"/>
    <p:sldId id="448" r:id="rId23"/>
    <p:sldId id="450" r:id="rId24"/>
    <p:sldId id="438" r:id="rId25"/>
    <p:sldId id="403" r:id="rId26"/>
    <p:sldId id="414" r:id="rId27"/>
    <p:sldId id="420" r:id="rId28"/>
    <p:sldId id="435" r:id="rId29"/>
    <p:sldId id="408" r:id="rId30"/>
    <p:sldId id="419" r:id="rId31"/>
    <p:sldId id="418" r:id="rId32"/>
    <p:sldId id="407" r:id="rId33"/>
    <p:sldId id="446" r:id="rId34"/>
    <p:sldId id="445" r:id="rId35"/>
  </p:sldIdLst>
  <p:sldSz cx="13442950" cy="7561263"/>
  <p:notesSz cx="6858000" cy="9144000"/>
  <p:defaultTextStyle>
    <a:defPPr>
      <a:defRPr lang="de-CH"/>
    </a:defPPr>
    <a:lvl1pPr algn="r" rtl="0" fontAlgn="base">
      <a:spcBef>
        <a:spcPct val="0"/>
      </a:spcBef>
      <a:spcAft>
        <a:spcPct val="0"/>
      </a:spcAft>
      <a:defRPr sz="2100" kern="1200">
        <a:solidFill>
          <a:schemeClr val="tx1"/>
        </a:solidFill>
        <a:latin typeface="Arial" charset="0"/>
        <a:ea typeface="+mn-ea"/>
        <a:cs typeface="+mn-cs"/>
      </a:defRPr>
    </a:lvl1pPr>
    <a:lvl2pPr marL="457200" algn="r" rtl="0" fontAlgn="base">
      <a:spcBef>
        <a:spcPct val="0"/>
      </a:spcBef>
      <a:spcAft>
        <a:spcPct val="0"/>
      </a:spcAft>
      <a:defRPr sz="2100" kern="1200">
        <a:solidFill>
          <a:schemeClr val="tx1"/>
        </a:solidFill>
        <a:latin typeface="Arial" charset="0"/>
        <a:ea typeface="+mn-ea"/>
        <a:cs typeface="+mn-cs"/>
      </a:defRPr>
    </a:lvl2pPr>
    <a:lvl3pPr marL="914400" algn="r" rtl="0" fontAlgn="base">
      <a:spcBef>
        <a:spcPct val="0"/>
      </a:spcBef>
      <a:spcAft>
        <a:spcPct val="0"/>
      </a:spcAft>
      <a:defRPr sz="2100" kern="1200">
        <a:solidFill>
          <a:schemeClr val="tx1"/>
        </a:solidFill>
        <a:latin typeface="Arial" charset="0"/>
        <a:ea typeface="+mn-ea"/>
        <a:cs typeface="+mn-cs"/>
      </a:defRPr>
    </a:lvl3pPr>
    <a:lvl4pPr marL="1371600" algn="r" rtl="0" fontAlgn="base">
      <a:spcBef>
        <a:spcPct val="0"/>
      </a:spcBef>
      <a:spcAft>
        <a:spcPct val="0"/>
      </a:spcAft>
      <a:defRPr sz="2100" kern="1200">
        <a:solidFill>
          <a:schemeClr val="tx1"/>
        </a:solidFill>
        <a:latin typeface="Arial" charset="0"/>
        <a:ea typeface="+mn-ea"/>
        <a:cs typeface="+mn-cs"/>
      </a:defRPr>
    </a:lvl4pPr>
    <a:lvl5pPr marL="1828800" algn="r" rtl="0" fontAlgn="base">
      <a:spcBef>
        <a:spcPct val="0"/>
      </a:spcBef>
      <a:spcAft>
        <a:spcPct val="0"/>
      </a:spcAft>
      <a:defRPr sz="2100" kern="1200">
        <a:solidFill>
          <a:schemeClr val="tx1"/>
        </a:solidFill>
        <a:latin typeface="Arial" charset="0"/>
        <a:ea typeface="+mn-ea"/>
        <a:cs typeface="+mn-cs"/>
      </a:defRPr>
    </a:lvl5pPr>
    <a:lvl6pPr marL="2286000" algn="l" defTabSz="914400" rtl="0" eaLnBrk="1" latinLnBrk="0" hangingPunct="1">
      <a:defRPr sz="2100" kern="1200">
        <a:solidFill>
          <a:schemeClr val="tx1"/>
        </a:solidFill>
        <a:latin typeface="Arial" charset="0"/>
        <a:ea typeface="+mn-ea"/>
        <a:cs typeface="+mn-cs"/>
      </a:defRPr>
    </a:lvl6pPr>
    <a:lvl7pPr marL="2743200" algn="l" defTabSz="914400" rtl="0" eaLnBrk="1" latinLnBrk="0" hangingPunct="1">
      <a:defRPr sz="2100" kern="1200">
        <a:solidFill>
          <a:schemeClr val="tx1"/>
        </a:solidFill>
        <a:latin typeface="Arial" charset="0"/>
        <a:ea typeface="+mn-ea"/>
        <a:cs typeface="+mn-cs"/>
      </a:defRPr>
    </a:lvl7pPr>
    <a:lvl8pPr marL="3200400" algn="l" defTabSz="914400" rtl="0" eaLnBrk="1" latinLnBrk="0" hangingPunct="1">
      <a:defRPr sz="2100" kern="1200">
        <a:solidFill>
          <a:schemeClr val="tx1"/>
        </a:solidFill>
        <a:latin typeface="Arial" charset="0"/>
        <a:ea typeface="+mn-ea"/>
        <a:cs typeface="+mn-cs"/>
      </a:defRPr>
    </a:lvl8pPr>
    <a:lvl9pPr marL="3657600" algn="l" defTabSz="914400" rtl="0" eaLnBrk="1" latinLnBrk="0" hangingPunct="1">
      <a:defRPr sz="2100"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381" userDrawn="1">
          <p15:clr>
            <a:srgbClr val="A4A3A4"/>
          </p15:clr>
        </p15:guide>
        <p15:guide id="2" pos="4234"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B4EF7F7-8AD6-0B67-EC08-6C364F8A1143}" v="30" dt="2024-09-19T12:29:03.49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245" autoAdjust="0"/>
    <p:restoredTop sz="96327"/>
  </p:normalViewPr>
  <p:slideViewPr>
    <p:cSldViewPr>
      <p:cViewPr varScale="1">
        <p:scale>
          <a:sx n="142" d="100"/>
          <a:sy n="142" d="100"/>
        </p:scale>
        <p:origin x="132" y="120"/>
      </p:cViewPr>
      <p:guideLst>
        <p:guide orient="horz" pos="2381"/>
        <p:guide pos="4234"/>
      </p:guideLst>
    </p:cSldViewPr>
  </p:slideViewPr>
  <p:notesTextViewPr>
    <p:cViewPr>
      <p:scale>
        <a:sx n="1" d="1"/>
        <a:sy n="1" d="1"/>
      </p:scale>
      <p:origin x="0" y="0"/>
    </p:cViewPr>
  </p:notesTextViewPr>
  <p:notesViewPr>
    <p:cSldViewPr>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viewProps" Target="viewProps.xml"/><Relationship Id="rId21" Type="http://schemas.openxmlformats.org/officeDocument/2006/relationships/slide" Target="slides/slide17.xml"/><Relationship Id="rId34" Type="http://schemas.openxmlformats.org/officeDocument/2006/relationships/slide" Target="slides/slide30.xml"/><Relationship Id="rId42" Type="http://schemas.microsoft.com/office/2016/11/relationships/changesInfo" Target="changesInfos/changesInfo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handoutMaster" Target="handoutMasters/handoutMaster1.xml"/><Relationship Id="rId40"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microsoft.com/office/2015/10/relationships/revisionInfo" Target="revisionInfo.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dreas Dim" userId="866b12aa-3e45-4b36-93f5-7b30f9043169" providerId="ADAL" clId="{C6812F46-CF64-46E4-900D-780144DB6105}"/>
    <pc:docChg chg="undo redo custSel addSld delSld modSld sldOrd">
      <pc:chgData name="Andreas Dim" userId="866b12aa-3e45-4b36-93f5-7b30f9043169" providerId="ADAL" clId="{C6812F46-CF64-46E4-900D-780144DB6105}" dt="2024-09-17T11:35:11.981" v="9346" actId="1076"/>
      <pc:docMkLst>
        <pc:docMk/>
      </pc:docMkLst>
      <pc:sldChg chg="modSp del mod">
        <pc:chgData name="Andreas Dim" userId="866b12aa-3e45-4b36-93f5-7b30f9043169" providerId="ADAL" clId="{C6812F46-CF64-46E4-900D-780144DB6105}" dt="2024-09-15T09:50:38.365" v="8430" actId="47"/>
        <pc:sldMkLst>
          <pc:docMk/>
          <pc:sldMk cId="1123512405" sldId="257"/>
        </pc:sldMkLst>
        <pc:spChg chg="mod">
          <ac:chgData name="Andreas Dim" userId="866b12aa-3e45-4b36-93f5-7b30f9043169" providerId="ADAL" clId="{C6812F46-CF64-46E4-900D-780144DB6105}" dt="2024-08-23T11:30:16.473" v="6296" actId="20577"/>
          <ac:spMkLst>
            <pc:docMk/>
            <pc:sldMk cId="1123512405" sldId="257"/>
            <ac:spMk id="6" creationId="{674C1803-EEB7-EC48-B5FF-4FEDCC717EDD}"/>
          </ac:spMkLst>
        </pc:spChg>
      </pc:sldChg>
      <pc:sldChg chg="del">
        <pc:chgData name="Andreas Dim" userId="866b12aa-3e45-4b36-93f5-7b30f9043169" providerId="ADAL" clId="{C6812F46-CF64-46E4-900D-780144DB6105}" dt="2024-08-23T06:47:42.506" v="171" actId="47"/>
        <pc:sldMkLst>
          <pc:docMk/>
          <pc:sldMk cId="4073930195" sldId="258"/>
        </pc:sldMkLst>
      </pc:sldChg>
      <pc:sldChg chg="del">
        <pc:chgData name="Andreas Dim" userId="866b12aa-3e45-4b36-93f5-7b30f9043169" providerId="ADAL" clId="{C6812F46-CF64-46E4-900D-780144DB6105}" dt="2024-09-15T09:50:26.117" v="8429" actId="47"/>
        <pc:sldMkLst>
          <pc:docMk/>
          <pc:sldMk cId="4277955326" sldId="259"/>
        </pc:sldMkLst>
      </pc:sldChg>
      <pc:sldChg chg="del">
        <pc:chgData name="Andreas Dim" userId="866b12aa-3e45-4b36-93f5-7b30f9043169" providerId="ADAL" clId="{C6812F46-CF64-46E4-900D-780144DB6105}" dt="2024-09-15T09:50:26.117" v="8429" actId="47"/>
        <pc:sldMkLst>
          <pc:docMk/>
          <pc:sldMk cId="1757308954" sldId="260"/>
        </pc:sldMkLst>
      </pc:sldChg>
      <pc:sldChg chg="modSp del mod">
        <pc:chgData name="Andreas Dim" userId="866b12aa-3e45-4b36-93f5-7b30f9043169" providerId="ADAL" clId="{C6812F46-CF64-46E4-900D-780144DB6105}" dt="2024-09-15T09:50:26.117" v="8429" actId="47"/>
        <pc:sldMkLst>
          <pc:docMk/>
          <pc:sldMk cId="4196279324" sldId="261"/>
        </pc:sldMkLst>
        <pc:spChg chg="mod">
          <ac:chgData name="Andreas Dim" userId="866b12aa-3e45-4b36-93f5-7b30f9043169" providerId="ADAL" clId="{C6812F46-CF64-46E4-900D-780144DB6105}" dt="2024-08-23T11:31:35.755" v="6340" actId="20577"/>
          <ac:spMkLst>
            <pc:docMk/>
            <pc:sldMk cId="4196279324" sldId="261"/>
            <ac:spMk id="6" creationId="{71F691D8-53A1-7043-A60E-F7886713F3C6}"/>
          </ac:spMkLst>
        </pc:spChg>
      </pc:sldChg>
      <pc:sldChg chg="delSp modSp mod">
        <pc:chgData name="Andreas Dim" userId="866b12aa-3e45-4b36-93f5-7b30f9043169" providerId="ADAL" clId="{C6812F46-CF64-46E4-900D-780144DB6105}" dt="2024-09-15T10:11:50.827" v="9015" actId="20577"/>
        <pc:sldMkLst>
          <pc:docMk/>
          <pc:sldMk cId="2369476630" sldId="397"/>
        </pc:sldMkLst>
        <pc:spChg chg="mod">
          <ac:chgData name="Andreas Dim" userId="866b12aa-3e45-4b36-93f5-7b30f9043169" providerId="ADAL" clId="{C6812F46-CF64-46E4-900D-780144DB6105}" dt="2024-09-15T10:11:50.827" v="9015" actId="20577"/>
          <ac:spMkLst>
            <pc:docMk/>
            <pc:sldMk cId="2369476630" sldId="397"/>
            <ac:spMk id="2" creationId="{0454B1B5-E669-AF49-A0AE-547CF39A83F4}"/>
          </ac:spMkLst>
        </pc:spChg>
        <pc:spChg chg="del">
          <ac:chgData name="Andreas Dim" userId="866b12aa-3e45-4b36-93f5-7b30f9043169" providerId="ADAL" clId="{C6812F46-CF64-46E4-900D-780144DB6105}" dt="2024-08-23T08:00:30.183" v="1207" actId="478"/>
          <ac:spMkLst>
            <pc:docMk/>
            <pc:sldMk cId="2369476630" sldId="397"/>
            <ac:spMk id="3" creationId="{CAEFAC87-5E4D-3F4E-B557-857C579F409E}"/>
          </ac:spMkLst>
        </pc:spChg>
        <pc:spChg chg="mod">
          <ac:chgData name="Andreas Dim" userId="866b12aa-3e45-4b36-93f5-7b30f9043169" providerId="ADAL" clId="{C6812F46-CF64-46E4-900D-780144DB6105}" dt="2024-09-15T09:51:05.072" v="8437" actId="207"/>
          <ac:spMkLst>
            <pc:docMk/>
            <pc:sldMk cId="2369476630" sldId="397"/>
            <ac:spMk id="5" creationId="{88C5DAED-DDB1-EA4E-A990-B55DC52ADACB}"/>
          </ac:spMkLst>
        </pc:spChg>
      </pc:sldChg>
      <pc:sldChg chg="del">
        <pc:chgData name="Andreas Dim" userId="866b12aa-3e45-4b36-93f5-7b30f9043169" providerId="ADAL" clId="{C6812F46-CF64-46E4-900D-780144DB6105}" dt="2024-08-23T06:49:39.668" v="172" actId="47"/>
        <pc:sldMkLst>
          <pc:docMk/>
          <pc:sldMk cId="3863768740" sldId="398"/>
        </pc:sldMkLst>
      </pc:sldChg>
      <pc:sldChg chg="del">
        <pc:chgData name="Andreas Dim" userId="866b12aa-3e45-4b36-93f5-7b30f9043169" providerId="ADAL" clId="{C6812F46-CF64-46E4-900D-780144DB6105}" dt="2024-08-23T06:49:39.668" v="172" actId="47"/>
        <pc:sldMkLst>
          <pc:docMk/>
          <pc:sldMk cId="2400413671" sldId="399"/>
        </pc:sldMkLst>
      </pc:sldChg>
      <pc:sldChg chg="del">
        <pc:chgData name="Andreas Dim" userId="866b12aa-3e45-4b36-93f5-7b30f9043169" providerId="ADAL" clId="{C6812F46-CF64-46E4-900D-780144DB6105}" dt="2024-08-23T06:49:39.668" v="172" actId="47"/>
        <pc:sldMkLst>
          <pc:docMk/>
          <pc:sldMk cId="2033311261" sldId="400"/>
        </pc:sldMkLst>
      </pc:sldChg>
      <pc:sldChg chg="del">
        <pc:chgData name="Andreas Dim" userId="866b12aa-3e45-4b36-93f5-7b30f9043169" providerId="ADAL" clId="{C6812F46-CF64-46E4-900D-780144DB6105}" dt="2024-08-23T06:49:39.668" v="172" actId="47"/>
        <pc:sldMkLst>
          <pc:docMk/>
          <pc:sldMk cId="1535462774" sldId="401"/>
        </pc:sldMkLst>
      </pc:sldChg>
      <pc:sldChg chg="del ord">
        <pc:chgData name="Andreas Dim" userId="866b12aa-3e45-4b36-93f5-7b30f9043169" providerId="ADAL" clId="{C6812F46-CF64-46E4-900D-780144DB6105}" dt="2024-08-23T10:09:40.002" v="5193" actId="47"/>
        <pc:sldMkLst>
          <pc:docMk/>
          <pc:sldMk cId="1788558291" sldId="402"/>
        </pc:sldMkLst>
      </pc:sldChg>
      <pc:sldChg chg="ord">
        <pc:chgData name="Andreas Dim" userId="866b12aa-3e45-4b36-93f5-7b30f9043169" providerId="ADAL" clId="{C6812F46-CF64-46E4-900D-780144DB6105}" dt="2024-08-23T10:04:24.301" v="4791"/>
        <pc:sldMkLst>
          <pc:docMk/>
          <pc:sldMk cId="1340205388" sldId="403"/>
        </pc:sldMkLst>
      </pc:sldChg>
      <pc:sldChg chg="del">
        <pc:chgData name="Andreas Dim" userId="866b12aa-3e45-4b36-93f5-7b30f9043169" providerId="ADAL" clId="{C6812F46-CF64-46E4-900D-780144DB6105}" dt="2024-08-23T10:11:24.932" v="5198" actId="47"/>
        <pc:sldMkLst>
          <pc:docMk/>
          <pc:sldMk cId="4093291731" sldId="404"/>
        </pc:sldMkLst>
      </pc:sldChg>
      <pc:sldChg chg="add del">
        <pc:chgData name="Andreas Dim" userId="866b12aa-3e45-4b36-93f5-7b30f9043169" providerId="ADAL" clId="{C6812F46-CF64-46E4-900D-780144DB6105}" dt="2024-08-23T10:12:00.254" v="5202" actId="47"/>
        <pc:sldMkLst>
          <pc:docMk/>
          <pc:sldMk cId="2304425837" sldId="405"/>
        </pc:sldMkLst>
      </pc:sldChg>
      <pc:sldChg chg="add del">
        <pc:chgData name="Andreas Dim" userId="866b12aa-3e45-4b36-93f5-7b30f9043169" providerId="ADAL" clId="{C6812F46-CF64-46E4-900D-780144DB6105}" dt="2024-08-23T10:12:00.254" v="5202" actId="47"/>
        <pc:sldMkLst>
          <pc:docMk/>
          <pc:sldMk cId="397743567" sldId="406"/>
        </pc:sldMkLst>
      </pc:sldChg>
      <pc:sldChg chg="addSp delSp modSp mod">
        <pc:chgData name="Andreas Dim" userId="866b12aa-3e45-4b36-93f5-7b30f9043169" providerId="ADAL" clId="{C6812F46-CF64-46E4-900D-780144DB6105}" dt="2024-09-15T10:09:20.969" v="8996" actId="108"/>
        <pc:sldMkLst>
          <pc:docMk/>
          <pc:sldMk cId="1294877108" sldId="407"/>
        </pc:sldMkLst>
        <pc:spChg chg="mod">
          <ac:chgData name="Andreas Dim" userId="866b12aa-3e45-4b36-93f5-7b30f9043169" providerId="ADAL" clId="{C6812F46-CF64-46E4-900D-780144DB6105}" dt="2024-08-23T11:58:17.265" v="7614" actId="20577"/>
          <ac:spMkLst>
            <pc:docMk/>
            <pc:sldMk cId="1294877108" sldId="407"/>
            <ac:spMk id="5" creationId="{9726C9CD-D9EA-9B49-86FF-C5CF350BDF55}"/>
          </ac:spMkLst>
        </pc:spChg>
        <pc:spChg chg="mod">
          <ac:chgData name="Andreas Dim" userId="866b12aa-3e45-4b36-93f5-7b30f9043169" providerId="ADAL" clId="{C6812F46-CF64-46E4-900D-780144DB6105}" dt="2024-09-15T10:09:20.969" v="8996" actId="108"/>
          <ac:spMkLst>
            <pc:docMk/>
            <pc:sldMk cId="1294877108" sldId="407"/>
            <ac:spMk id="6" creationId="{BB73AD12-7671-7C4F-9566-8A4B616D9221}"/>
          </ac:spMkLst>
        </pc:spChg>
        <pc:spChg chg="add del mod">
          <ac:chgData name="Andreas Dim" userId="866b12aa-3e45-4b36-93f5-7b30f9043169" providerId="ADAL" clId="{C6812F46-CF64-46E4-900D-780144DB6105}" dt="2024-08-23T11:57:50.016" v="7596"/>
          <ac:spMkLst>
            <pc:docMk/>
            <pc:sldMk cId="1294877108" sldId="407"/>
            <ac:spMk id="8" creationId="{23B34CD4-8F7A-21F5-47BE-7DA2D7CF907D}"/>
          </ac:spMkLst>
        </pc:spChg>
        <pc:graphicFrameChg chg="del">
          <ac:chgData name="Andreas Dim" userId="866b12aa-3e45-4b36-93f5-7b30f9043169" providerId="ADAL" clId="{C6812F46-CF64-46E4-900D-780144DB6105}" dt="2024-08-23T11:48:39.559" v="7094" actId="478"/>
          <ac:graphicFrameMkLst>
            <pc:docMk/>
            <pc:sldMk cId="1294877108" sldId="407"/>
            <ac:graphicFrameMk id="9" creationId="{F0EB2C6D-3C4E-F242-9E79-FAF17794B3C2}"/>
          </ac:graphicFrameMkLst>
        </pc:graphicFrameChg>
        <pc:picChg chg="add mod">
          <ac:chgData name="Andreas Dim" userId="866b12aa-3e45-4b36-93f5-7b30f9043169" providerId="ADAL" clId="{C6812F46-CF64-46E4-900D-780144DB6105}" dt="2024-08-23T11:59:20.851" v="7639" actId="1076"/>
          <ac:picMkLst>
            <pc:docMk/>
            <pc:sldMk cId="1294877108" sldId="407"/>
            <ac:picMk id="7" creationId="{E7A4E90B-C22F-7C4B-8697-1554FA4CFCC4}"/>
          </ac:picMkLst>
        </pc:picChg>
      </pc:sldChg>
      <pc:sldChg chg="delSp modSp mod ord">
        <pc:chgData name="Andreas Dim" userId="866b12aa-3e45-4b36-93f5-7b30f9043169" providerId="ADAL" clId="{C6812F46-CF64-46E4-900D-780144DB6105}" dt="2024-08-23T11:50:19.933" v="7104"/>
        <pc:sldMkLst>
          <pc:docMk/>
          <pc:sldMk cId="2658098822" sldId="408"/>
        </pc:sldMkLst>
        <pc:spChg chg="mod">
          <ac:chgData name="Andreas Dim" userId="866b12aa-3e45-4b36-93f5-7b30f9043169" providerId="ADAL" clId="{C6812F46-CF64-46E4-900D-780144DB6105}" dt="2024-08-23T11:50:03.215" v="7100" actId="6549"/>
          <ac:spMkLst>
            <pc:docMk/>
            <pc:sldMk cId="2658098822" sldId="408"/>
            <ac:spMk id="6" creationId="{DE102B79-DF8E-E542-B965-704C208BF335}"/>
          </ac:spMkLst>
        </pc:spChg>
        <pc:picChg chg="del">
          <ac:chgData name="Andreas Dim" userId="866b12aa-3e45-4b36-93f5-7b30f9043169" providerId="ADAL" clId="{C6812F46-CF64-46E4-900D-780144DB6105}" dt="2024-08-23T11:50:08.517" v="7101" actId="21"/>
          <ac:picMkLst>
            <pc:docMk/>
            <pc:sldMk cId="2658098822" sldId="408"/>
            <ac:picMk id="7" creationId="{E7A4E90B-C22F-7C4B-8697-1554FA4CFCC4}"/>
          </ac:picMkLst>
        </pc:picChg>
      </pc:sldChg>
      <pc:sldChg chg="del">
        <pc:chgData name="Andreas Dim" userId="866b12aa-3e45-4b36-93f5-7b30f9043169" providerId="ADAL" clId="{C6812F46-CF64-46E4-900D-780144DB6105}" dt="2024-08-23T10:12:18.518" v="5203" actId="47"/>
        <pc:sldMkLst>
          <pc:docMk/>
          <pc:sldMk cId="3500256095" sldId="409"/>
        </pc:sldMkLst>
      </pc:sldChg>
      <pc:sldChg chg="del">
        <pc:chgData name="Andreas Dim" userId="866b12aa-3e45-4b36-93f5-7b30f9043169" providerId="ADAL" clId="{C6812F46-CF64-46E4-900D-780144DB6105}" dt="2024-08-23T10:12:18.518" v="5203" actId="47"/>
        <pc:sldMkLst>
          <pc:docMk/>
          <pc:sldMk cId="1086999751" sldId="410"/>
        </pc:sldMkLst>
      </pc:sldChg>
      <pc:sldChg chg="modSp del mod ord">
        <pc:chgData name="Andreas Dim" userId="866b12aa-3e45-4b36-93f5-7b30f9043169" providerId="ADAL" clId="{C6812F46-CF64-46E4-900D-780144DB6105}" dt="2024-08-23T10:09:42.323" v="5194" actId="47"/>
        <pc:sldMkLst>
          <pc:docMk/>
          <pc:sldMk cId="363559075" sldId="411"/>
        </pc:sldMkLst>
        <pc:spChg chg="mod">
          <ac:chgData name="Andreas Dim" userId="866b12aa-3e45-4b36-93f5-7b30f9043169" providerId="ADAL" clId="{C6812F46-CF64-46E4-900D-780144DB6105}" dt="2024-08-23T09:19:29.323" v="3011" actId="20577"/>
          <ac:spMkLst>
            <pc:docMk/>
            <pc:sldMk cId="363559075" sldId="411"/>
            <ac:spMk id="5" creationId="{7A90CD0C-6E15-2C43-98DE-BC55AABBC6B7}"/>
          </ac:spMkLst>
        </pc:spChg>
      </pc:sldChg>
      <pc:sldChg chg="modSp mod ord">
        <pc:chgData name="Andreas Dim" userId="866b12aa-3e45-4b36-93f5-7b30f9043169" providerId="ADAL" clId="{C6812F46-CF64-46E4-900D-780144DB6105}" dt="2024-09-15T09:52:13.074" v="8439" actId="20577"/>
        <pc:sldMkLst>
          <pc:docMk/>
          <pc:sldMk cId="3461260671" sldId="412"/>
        </pc:sldMkLst>
        <pc:spChg chg="mod">
          <ac:chgData name="Andreas Dim" userId="866b12aa-3e45-4b36-93f5-7b30f9043169" providerId="ADAL" clId="{C6812F46-CF64-46E4-900D-780144DB6105}" dt="2024-09-15T09:52:13.074" v="8439" actId="20577"/>
          <ac:spMkLst>
            <pc:docMk/>
            <pc:sldMk cId="3461260671" sldId="412"/>
            <ac:spMk id="3" creationId="{8E419AB1-8F2F-AA41-B228-348DF1249BCC}"/>
          </ac:spMkLst>
        </pc:spChg>
      </pc:sldChg>
      <pc:sldChg chg="del ord">
        <pc:chgData name="Andreas Dim" userId="866b12aa-3e45-4b36-93f5-7b30f9043169" providerId="ADAL" clId="{C6812F46-CF64-46E4-900D-780144DB6105}" dt="2024-08-23T10:05:31.498" v="4802" actId="47"/>
        <pc:sldMkLst>
          <pc:docMk/>
          <pc:sldMk cId="1573102341" sldId="413"/>
        </pc:sldMkLst>
      </pc:sldChg>
      <pc:sldChg chg="modSp ord">
        <pc:chgData name="Andreas Dim" userId="866b12aa-3e45-4b36-93f5-7b30f9043169" providerId="ADAL" clId="{C6812F46-CF64-46E4-900D-780144DB6105}" dt="2024-08-23T10:10:50.381" v="5197" actId="1076"/>
        <pc:sldMkLst>
          <pc:docMk/>
          <pc:sldMk cId="1537671066" sldId="414"/>
        </pc:sldMkLst>
        <pc:spChg chg="mod">
          <ac:chgData name="Andreas Dim" userId="866b12aa-3e45-4b36-93f5-7b30f9043169" providerId="ADAL" clId="{C6812F46-CF64-46E4-900D-780144DB6105}" dt="2024-08-23T10:10:50.381" v="5197" actId="1076"/>
          <ac:spMkLst>
            <pc:docMk/>
            <pc:sldMk cId="1537671066" sldId="414"/>
            <ac:spMk id="6" creationId="{581DEC0B-3A0E-9E40-9E7A-7C00FDE6523A}"/>
          </ac:spMkLst>
        </pc:spChg>
      </pc:sldChg>
      <pc:sldChg chg="del">
        <pc:chgData name="Andreas Dim" userId="866b12aa-3e45-4b36-93f5-7b30f9043169" providerId="ADAL" clId="{C6812F46-CF64-46E4-900D-780144DB6105}" dt="2024-08-23T10:12:18.518" v="5203" actId="47"/>
        <pc:sldMkLst>
          <pc:docMk/>
          <pc:sldMk cId="1118159405" sldId="415"/>
        </pc:sldMkLst>
      </pc:sldChg>
      <pc:sldChg chg="del">
        <pc:chgData name="Andreas Dim" userId="866b12aa-3e45-4b36-93f5-7b30f9043169" providerId="ADAL" clId="{C6812F46-CF64-46E4-900D-780144DB6105}" dt="2024-08-23T10:12:18.518" v="5203" actId="47"/>
        <pc:sldMkLst>
          <pc:docMk/>
          <pc:sldMk cId="1201919432" sldId="416"/>
        </pc:sldMkLst>
      </pc:sldChg>
      <pc:sldChg chg="del">
        <pc:chgData name="Andreas Dim" userId="866b12aa-3e45-4b36-93f5-7b30f9043169" providerId="ADAL" clId="{C6812F46-CF64-46E4-900D-780144DB6105}" dt="2024-08-23T10:12:24.058" v="5204" actId="47"/>
        <pc:sldMkLst>
          <pc:docMk/>
          <pc:sldMk cId="1216563190" sldId="417"/>
        </pc:sldMkLst>
      </pc:sldChg>
      <pc:sldChg chg="ord">
        <pc:chgData name="Andreas Dim" userId="866b12aa-3e45-4b36-93f5-7b30f9043169" providerId="ADAL" clId="{C6812F46-CF64-46E4-900D-780144DB6105}" dt="2024-08-23T10:28:59.301" v="6018"/>
        <pc:sldMkLst>
          <pc:docMk/>
          <pc:sldMk cId="3688258435" sldId="418"/>
        </pc:sldMkLst>
      </pc:sldChg>
      <pc:sldChg chg="addSp delSp modSp mod ord">
        <pc:chgData name="Andreas Dim" userId="866b12aa-3e45-4b36-93f5-7b30f9043169" providerId="ADAL" clId="{C6812F46-CF64-46E4-900D-780144DB6105}" dt="2024-09-15T18:23:08.218" v="9341" actId="20577"/>
        <pc:sldMkLst>
          <pc:docMk/>
          <pc:sldMk cId="1590805597" sldId="419"/>
        </pc:sldMkLst>
        <pc:spChg chg="mod">
          <ac:chgData name="Andreas Dim" userId="866b12aa-3e45-4b36-93f5-7b30f9043169" providerId="ADAL" clId="{C6812F46-CF64-46E4-900D-780144DB6105}" dt="2024-09-15T18:23:08.218" v="9341" actId="20577"/>
          <ac:spMkLst>
            <pc:docMk/>
            <pc:sldMk cId="1590805597" sldId="419"/>
            <ac:spMk id="5" creationId="{A2B438C5-78D3-BA45-8598-54344CD4802A}"/>
          </ac:spMkLst>
        </pc:spChg>
        <pc:spChg chg="mod">
          <ac:chgData name="Andreas Dim" userId="866b12aa-3e45-4b36-93f5-7b30f9043169" providerId="ADAL" clId="{C6812F46-CF64-46E4-900D-780144DB6105}" dt="2024-09-15T10:08:36.943" v="8994"/>
          <ac:spMkLst>
            <pc:docMk/>
            <pc:sldMk cId="1590805597" sldId="419"/>
            <ac:spMk id="6" creationId="{CCA4B51D-DE01-E843-9591-42EB5841E7D0}"/>
          </ac:spMkLst>
        </pc:spChg>
        <pc:spChg chg="del">
          <ac:chgData name="Andreas Dim" userId="866b12aa-3e45-4b36-93f5-7b30f9043169" providerId="ADAL" clId="{C6812F46-CF64-46E4-900D-780144DB6105}" dt="2024-08-23T10:21:58.735" v="5234" actId="478"/>
          <ac:spMkLst>
            <pc:docMk/>
            <pc:sldMk cId="1590805597" sldId="419"/>
            <ac:spMk id="8" creationId="{B6525D3B-33B4-6446-BBE2-114E7FEB8F1F}"/>
          </ac:spMkLst>
        </pc:spChg>
        <pc:picChg chg="del">
          <ac:chgData name="Andreas Dim" userId="866b12aa-3e45-4b36-93f5-7b30f9043169" providerId="ADAL" clId="{C6812F46-CF64-46E4-900D-780144DB6105}" dt="2024-08-23T10:21:46.075" v="5229" actId="478"/>
          <ac:picMkLst>
            <pc:docMk/>
            <pc:sldMk cId="1590805597" sldId="419"/>
            <ac:picMk id="7" creationId="{AB7AC611-0A0C-A34C-AF24-9DE429F45774}"/>
          </ac:picMkLst>
        </pc:picChg>
        <pc:picChg chg="add mod">
          <ac:chgData name="Andreas Dim" userId="866b12aa-3e45-4b36-93f5-7b30f9043169" providerId="ADAL" clId="{C6812F46-CF64-46E4-900D-780144DB6105}" dt="2024-08-23T10:23:19.232" v="5303" actId="1076"/>
          <ac:picMkLst>
            <pc:docMk/>
            <pc:sldMk cId="1590805597" sldId="419"/>
            <ac:picMk id="7170" creationId="{DD7B3116-6009-FDFA-DE38-9FFC73E65932}"/>
          </ac:picMkLst>
        </pc:picChg>
      </pc:sldChg>
      <pc:sldChg chg="ord">
        <pc:chgData name="Andreas Dim" userId="866b12aa-3e45-4b36-93f5-7b30f9043169" providerId="ADAL" clId="{C6812F46-CF64-46E4-900D-780144DB6105}" dt="2024-08-23T10:34:40.503" v="6238"/>
        <pc:sldMkLst>
          <pc:docMk/>
          <pc:sldMk cId="73718435" sldId="420"/>
        </pc:sldMkLst>
      </pc:sldChg>
      <pc:sldChg chg="modSp add del mod ord">
        <pc:chgData name="Andreas Dim" userId="866b12aa-3e45-4b36-93f5-7b30f9043169" providerId="ADAL" clId="{C6812F46-CF64-46E4-900D-780144DB6105}" dt="2024-08-23T10:11:39.294" v="5199" actId="47"/>
        <pc:sldMkLst>
          <pc:docMk/>
          <pc:sldMk cId="4027935194" sldId="421"/>
        </pc:sldMkLst>
        <pc:spChg chg="mod">
          <ac:chgData name="Andreas Dim" userId="866b12aa-3e45-4b36-93f5-7b30f9043169" providerId="ADAL" clId="{C6812F46-CF64-46E4-900D-780144DB6105}" dt="2024-08-23T06:50:10.283" v="209" actId="20577"/>
          <ac:spMkLst>
            <pc:docMk/>
            <pc:sldMk cId="4027935194" sldId="421"/>
            <ac:spMk id="5" creationId="{B84395AB-42A4-0043-A012-B7B987ADDCE0}"/>
          </ac:spMkLst>
        </pc:spChg>
      </pc:sldChg>
      <pc:sldChg chg="addSp delSp modSp add mod ord">
        <pc:chgData name="Andreas Dim" userId="866b12aa-3e45-4b36-93f5-7b30f9043169" providerId="ADAL" clId="{C6812F46-CF64-46E4-900D-780144DB6105}" dt="2024-08-23T08:00:15.060" v="1206" actId="478"/>
        <pc:sldMkLst>
          <pc:docMk/>
          <pc:sldMk cId="4060843996" sldId="422"/>
        </pc:sldMkLst>
        <pc:spChg chg="mod">
          <ac:chgData name="Andreas Dim" userId="866b12aa-3e45-4b36-93f5-7b30f9043169" providerId="ADAL" clId="{C6812F46-CF64-46E4-900D-780144DB6105}" dt="2024-08-23T07:13:30.894" v="691" actId="20577"/>
          <ac:spMkLst>
            <pc:docMk/>
            <pc:sldMk cId="4060843996" sldId="422"/>
            <ac:spMk id="6" creationId="{13E38065-FECC-1E43-88CA-8C0645788EE8}"/>
          </ac:spMkLst>
        </pc:spChg>
        <pc:spChg chg="add del">
          <ac:chgData name="Andreas Dim" userId="866b12aa-3e45-4b36-93f5-7b30f9043169" providerId="ADAL" clId="{C6812F46-CF64-46E4-900D-780144DB6105}" dt="2024-08-23T06:58:39.017" v="281" actId="478"/>
          <ac:spMkLst>
            <pc:docMk/>
            <pc:sldMk cId="4060843996" sldId="422"/>
            <ac:spMk id="9" creationId="{FA11FC53-9076-DD68-82E5-A8E4477A8286}"/>
          </ac:spMkLst>
        </pc:spChg>
        <pc:spChg chg="add mod">
          <ac:chgData name="Andreas Dim" userId="866b12aa-3e45-4b36-93f5-7b30f9043169" providerId="ADAL" clId="{C6812F46-CF64-46E4-900D-780144DB6105}" dt="2024-08-23T07:20:40.698" v="806" actId="1076"/>
          <ac:spMkLst>
            <pc:docMk/>
            <pc:sldMk cId="4060843996" sldId="422"/>
            <ac:spMk id="12" creationId="{1D39BCEE-9816-56B8-034B-E569BC44FC64}"/>
          </ac:spMkLst>
        </pc:spChg>
        <pc:spChg chg="add del">
          <ac:chgData name="Andreas Dim" userId="866b12aa-3e45-4b36-93f5-7b30f9043169" providerId="ADAL" clId="{C6812F46-CF64-46E4-900D-780144DB6105}" dt="2024-08-23T08:00:15.060" v="1206" actId="478"/>
          <ac:spMkLst>
            <pc:docMk/>
            <pc:sldMk cId="4060843996" sldId="422"/>
            <ac:spMk id="14" creationId="{54B3532B-C5AC-0A28-7FB5-C16DBAC9FA8C}"/>
          </ac:spMkLst>
        </pc:spChg>
        <pc:picChg chg="del">
          <ac:chgData name="Andreas Dim" userId="866b12aa-3e45-4b36-93f5-7b30f9043169" providerId="ADAL" clId="{C6812F46-CF64-46E4-900D-780144DB6105}" dt="2024-08-23T06:58:29.689" v="279" actId="478"/>
          <ac:picMkLst>
            <pc:docMk/>
            <pc:sldMk cId="4060843996" sldId="422"/>
            <ac:picMk id="8" creationId="{22048CA7-499F-E342-84B0-C728BF9EB7BB}"/>
          </ac:picMkLst>
        </pc:picChg>
        <pc:picChg chg="add mod">
          <ac:chgData name="Andreas Dim" userId="866b12aa-3e45-4b36-93f5-7b30f9043169" providerId="ADAL" clId="{C6812F46-CF64-46E4-900D-780144DB6105}" dt="2024-08-23T07:08:48.505" v="485" actId="1076"/>
          <ac:picMkLst>
            <pc:docMk/>
            <pc:sldMk cId="4060843996" sldId="422"/>
            <ac:picMk id="11" creationId="{B9AB1660-1977-292E-D0DA-EE5490CFCCB0}"/>
          </ac:picMkLst>
        </pc:picChg>
      </pc:sldChg>
      <pc:sldChg chg="addSp delSp modSp add mod">
        <pc:chgData name="Andreas Dim" userId="866b12aa-3e45-4b36-93f5-7b30f9043169" providerId="ADAL" clId="{C6812F46-CF64-46E4-900D-780144DB6105}" dt="2024-08-23T08:08:26.080" v="1357" actId="1076"/>
        <pc:sldMkLst>
          <pc:docMk/>
          <pc:sldMk cId="531392649" sldId="423"/>
        </pc:sldMkLst>
        <pc:spChg chg="mod">
          <ac:chgData name="Andreas Dim" userId="866b12aa-3e45-4b36-93f5-7b30f9043169" providerId="ADAL" clId="{C6812F46-CF64-46E4-900D-780144DB6105}" dt="2024-08-23T08:08:15.959" v="1356" actId="1076"/>
          <ac:spMkLst>
            <pc:docMk/>
            <pc:sldMk cId="531392649" sldId="423"/>
            <ac:spMk id="5" creationId="{B84395AB-42A4-0043-A012-B7B987ADDCE0}"/>
          </ac:spMkLst>
        </pc:spChg>
        <pc:spChg chg="mod">
          <ac:chgData name="Andreas Dim" userId="866b12aa-3e45-4b36-93f5-7b30f9043169" providerId="ADAL" clId="{C6812F46-CF64-46E4-900D-780144DB6105}" dt="2024-08-23T08:07:50.783" v="1349" actId="20577"/>
          <ac:spMkLst>
            <pc:docMk/>
            <pc:sldMk cId="531392649" sldId="423"/>
            <ac:spMk id="6" creationId="{13E38065-FECC-1E43-88CA-8C0645788EE8}"/>
          </ac:spMkLst>
        </pc:spChg>
        <pc:spChg chg="add del">
          <ac:chgData name="Andreas Dim" userId="866b12aa-3e45-4b36-93f5-7b30f9043169" providerId="ADAL" clId="{C6812F46-CF64-46E4-900D-780144DB6105}" dt="2024-08-23T07:10:01.292" v="520" actId="478"/>
          <ac:spMkLst>
            <pc:docMk/>
            <pc:sldMk cId="531392649" sldId="423"/>
            <ac:spMk id="8" creationId="{9C4A7A3F-A199-E1E8-5E80-0BAF279DA140}"/>
          </ac:spMkLst>
        </pc:spChg>
        <pc:spChg chg="add mod">
          <ac:chgData name="Andreas Dim" userId="866b12aa-3e45-4b36-93f5-7b30f9043169" providerId="ADAL" clId="{C6812F46-CF64-46E4-900D-780144DB6105}" dt="2024-08-23T08:08:26.080" v="1357" actId="1076"/>
          <ac:spMkLst>
            <pc:docMk/>
            <pc:sldMk cId="531392649" sldId="423"/>
            <ac:spMk id="10" creationId="{4A3D32BD-65A8-E84C-9631-54C19E98DF66}"/>
          </ac:spMkLst>
        </pc:spChg>
        <pc:spChg chg="add del mod">
          <ac:chgData name="Andreas Dim" userId="866b12aa-3e45-4b36-93f5-7b30f9043169" providerId="ADAL" clId="{C6812F46-CF64-46E4-900D-780144DB6105}" dt="2024-08-23T08:03:00.537" v="1314" actId="478"/>
          <ac:spMkLst>
            <pc:docMk/>
            <pc:sldMk cId="531392649" sldId="423"/>
            <ac:spMk id="15" creationId="{75808CCB-5CDD-8394-843A-6A8D7CDF7490}"/>
          </ac:spMkLst>
        </pc:spChg>
        <pc:spChg chg="add mod">
          <ac:chgData name="Andreas Dim" userId="866b12aa-3e45-4b36-93f5-7b30f9043169" providerId="ADAL" clId="{C6812F46-CF64-46E4-900D-780144DB6105}" dt="2024-08-23T08:08:26.080" v="1357" actId="1076"/>
          <ac:spMkLst>
            <pc:docMk/>
            <pc:sldMk cId="531392649" sldId="423"/>
            <ac:spMk id="18" creationId="{D1902830-E8FF-2BC0-D91F-F78879456995}"/>
          </ac:spMkLst>
        </pc:spChg>
        <pc:spChg chg="add mod">
          <ac:chgData name="Andreas Dim" userId="866b12aa-3e45-4b36-93f5-7b30f9043169" providerId="ADAL" clId="{C6812F46-CF64-46E4-900D-780144DB6105}" dt="2024-08-23T08:08:12.928" v="1354" actId="1076"/>
          <ac:spMkLst>
            <pc:docMk/>
            <pc:sldMk cId="531392649" sldId="423"/>
            <ac:spMk id="21" creationId="{896AF1AB-21C0-069A-D422-F0A2610AEFDE}"/>
          </ac:spMkLst>
        </pc:spChg>
        <pc:picChg chg="add mod">
          <ac:chgData name="Andreas Dim" userId="866b12aa-3e45-4b36-93f5-7b30f9043169" providerId="ADAL" clId="{C6812F46-CF64-46E4-900D-780144DB6105}" dt="2024-08-23T08:08:26.080" v="1357" actId="1076"/>
          <ac:picMkLst>
            <pc:docMk/>
            <pc:sldMk cId="531392649" sldId="423"/>
            <ac:picMk id="12" creationId="{9BF81329-797F-13E1-C7BB-A8045761DF78}"/>
          </ac:picMkLst>
        </pc:picChg>
        <pc:picChg chg="add del mod">
          <ac:chgData name="Andreas Dim" userId="866b12aa-3e45-4b36-93f5-7b30f9043169" providerId="ADAL" clId="{C6812F46-CF64-46E4-900D-780144DB6105}" dt="2024-08-23T08:03:00.537" v="1314" actId="478"/>
          <ac:picMkLst>
            <pc:docMk/>
            <pc:sldMk cId="531392649" sldId="423"/>
            <ac:picMk id="14" creationId="{062773A7-BD7F-A16D-7115-60B27CBDBD49}"/>
          </ac:picMkLst>
        </pc:picChg>
        <pc:picChg chg="add mod">
          <ac:chgData name="Andreas Dim" userId="866b12aa-3e45-4b36-93f5-7b30f9043169" providerId="ADAL" clId="{C6812F46-CF64-46E4-900D-780144DB6105}" dt="2024-08-23T08:08:26.080" v="1357" actId="1076"/>
          <ac:picMkLst>
            <pc:docMk/>
            <pc:sldMk cId="531392649" sldId="423"/>
            <ac:picMk id="17" creationId="{65CF209A-1A3C-B7D3-6A67-16F5C9BB525A}"/>
          </ac:picMkLst>
        </pc:picChg>
        <pc:picChg chg="add mod">
          <ac:chgData name="Andreas Dim" userId="866b12aa-3e45-4b36-93f5-7b30f9043169" providerId="ADAL" clId="{C6812F46-CF64-46E4-900D-780144DB6105}" dt="2024-08-23T08:08:12.928" v="1354" actId="1076"/>
          <ac:picMkLst>
            <pc:docMk/>
            <pc:sldMk cId="531392649" sldId="423"/>
            <ac:picMk id="20" creationId="{33CF7B45-A3FB-FC0A-0A46-3BBCD2FC9559}"/>
          </ac:picMkLst>
        </pc:picChg>
      </pc:sldChg>
      <pc:sldChg chg="modSp add mod">
        <pc:chgData name="Andreas Dim" userId="866b12aa-3e45-4b36-93f5-7b30f9043169" providerId="ADAL" clId="{C6812F46-CF64-46E4-900D-780144DB6105}" dt="2024-08-23T08:09:42.882" v="1466" actId="6549"/>
        <pc:sldMkLst>
          <pc:docMk/>
          <pc:sldMk cId="4137521185" sldId="424"/>
        </pc:sldMkLst>
        <pc:spChg chg="mod">
          <ac:chgData name="Andreas Dim" userId="866b12aa-3e45-4b36-93f5-7b30f9043169" providerId="ADAL" clId="{C6812F46-CF64-46E4-900D-780144DB6105}" dt="2024-08-23T08:09:42.882" v="1466" actId="6549"/>
          <ac:spMkLst>
            <pc:docMk/>
            <pc:sldMk cId="4137521185" sldId="424"/>
            <ac:spMk id="5" creationId="{B84395AB-42A4-0043-A012-B7B987ADDCE0}"/>
          </ac:spMkLst>
        </pc:spChg>
        <pc:spChg chg="mod">
          <ac:chgData name="Andreas Dim" userId="866b12aa-3e45-4b36-93f5-7b30f9043169" providerId="ADAL" clId="{C6812F46-CF64-46E4-900D-780144DB6105}" dt="2024-08-23T07:57:16.105" v="1191" actId="20577"/>
          <ac:spMkLst>
            <pc:docMk/>
            <pc:sldMk cId="4137521185" sldId="424"/>
            <ac:spMk id="6" creationId="{13E38065-FECC-1E43-88CA-8C0645788EE8}"/>
          </ac:spMkLst>
        </pc:spChg>
      </pc:sldChg>
      <pc:sldChg chg="addSp delSp modSp add mod">
        <pc:chgData name="Andreas Dim" userId="866b12aa-3e45-4b36-93f5-7b30f9043169" providerId="ADAL" clId="{C6812F46-CF64-46E4-900D-780144DB6105}" dt="2024-08-23T07:21:12.733" v="822" actId="20577"/>
        <pc:sldMkLst>
          <pc:docMk/>
          <pc:sldMk cId="2174093771" sldId="425"/>
        </pc:sldMkLst>
        <pc:spChg chg="mod">
          <ac:chgData name="Andreas Dim" userId="866b12aa-3e45-4b36-93f5-7b30f9043169" providerId="ADAL" clId="{C6812F46-CF64-46E4-900D-780144DB6105}" dt="2024-08-23T07:21:12.733" v="822" actId="20577"/>
          <ac:spMkLst>
            <pc:docMk/>
            <pc:sldMk cId="2174093771" sldId="425"/>
            <ac:spMk id="6" creationId="{13E38065-FECC-1E43-88CA-8C0645788EE8}"/>
          </ac:spMkLst>
        </pc:spChg>
        <pc:spChg chg="add del">
          <ac:chgData name="Andreas Dim" userId="866b12aa-3e45-4b36-93f5-7b30f9043169" providerId="ADAL" clId="{C6812F46-CF64-46E4-900D-780144DB6105}" dt="2024-08-23T07:17:46.200" v="766" actId="22"/>
          <ac:spMkLst>
            <pc:docMk/>
            <pc:sldMk cId="2174093771" sldId="425"/>
            <ac:spMk id="8" creationId="{2837178A-CC6F-2154-A12F-1B53B1FE436E}"/>
          </ac:spMkLst>
        </pc:spChg>
        <pc:spChg chg="add mod">
          <ac:chgData name="Andreas Dim" userId="866b12aa-3e45-4b36-93f5-7b30f9043169" providerId="ADAL" clId="{C6812F46-CF64-46E4-900D-780144DB6105}" dt="2024-08-23T07:19:10.294" v="785" actId="1076"/>
          <ac:spMkLst>
            <pc:docMk/>
            <pc:sldMk cId="2174093771" sldId="425"/>
            <ac:spMk id="10" creationId="{EEF90D70-ED8C-EBFC-1FA7-512CD63F93BD}"/>
          </ac:spMkLst>
        </pc:spChg>
        <pc:picChg chg="del">
          <ac:chgData name="Andreas Dim" userId="866b12aa-3e45-4b36-93f5-7b30f9043169" providerId="ADAL" clId="{C6812F46-CF64-46E4-900D-780144DB6105}" dt="2024-08-23T07:17:27.835" v="761" actId="478"/>
          <ac:picMkLst>
            <pc:docMk/>
            <pc:sldMk cId="2174093771" sldId="425"/>
            <ac:picMk id="11" creationId="{B9AB1660-1977-292E-D0DA-EE5490CFCCB0}"/>
          </ac:picMkLst>
        </pc:picChg>
        <pc:picChg chg="add mod">
          <ac:chgData name="Andreas Dim" userId="866b12aa-3e45-4b36-93f5-7b30f9043169" providerId="ADAL" clId="{C6812F46-CF64-46E4-900D-780144DB6105}" dt="2024-08-23T07:17:34.948" v="764" actId="1076"/>
          <ac:picMkLst>
            <pc:docMk/>
            <pc:sldMk cId="2174093771" sldId="425"/>
            <ac:picMk id="1026" creationId="{166DB172-C0C4-1D97-892C-5287EF03F48F}"/>
          </ac:picMkLst>
        </pc:picChg>
      </pc:sldChg>
      <pc:sldChg chg="addSp delSp modSp add mod">
        <pc:chgData name="Andreas Dim" userId="866b12aa-3e45-4b36-93f5-7b30f9043169" providerId="ADAL" clId="{C6812F46-CF64-46E4-900D-780144DB6105}" dt="2024-08-23T08:09:25.332" v="1443" actId="20577"/>
        <pc:sldMkLst>
          <pc:docMk/>
          <pc:sldMk cId="3578953423" sldId="426"/>
        </pc:sldMkLst>
        <pc:spChg chg="mod">
          <ac:chgData name="Andreas Dim" userId="866b12aa-3e45-4b36-93f5-7b30f9043169" providerId="ADAL" clId="{C6812F46-CF64-46E4-900D-780144DB6105}" dt="2024-08-23T08:08:59.484" v="1409" actId="20577"/>
          <ac:spMkLst>
            <pc:docMk/>
            <pc:sldMk cId="3578953423" sldId="426"/>
            <ac:spMk id="5" creationId="{B84395AB-42A4-0043-A012-B7B987ADDCE0}"/>
          </ac:spMkLst>
        </pc:spChg>
        <pc:spChg chg="mod">
          <ac:chgData name="Andreas Dim" userId="866b12aa-3e45-4b36-93f5-7b30f9043169" providerId="ADAL" clId="{C6812F46-CF64-46E4-900D-780144DB6105}" dt="2024-08-23T08:09:25.332" v="1443" actId="20577"/>
          <ac:spMkLst>
            <pc:docMk/>
            <pc:sldMk cId="3578953423" sldId="426"/>
            <ac:spMk id="6" creationId="{13E38065-FECC-1E43-88CA-8C0645788EE8}"/>
          </ac:spMkLst>
        </pc:spChg>
        <pc:spChg chg="add mod">
          <ac:chgData name="Andreas Dim" userId="866b12aa-3e45-4b36-93f5-7b30f9043169" providerId="ADAL" clId="{C6812F46-CF64-46E4-900D-780144DB6105}" dt="2024-08-23T07:49:12.720" v="943" actId="120"/>
          <ac:spMkLst>
            <pc:docMk/>
            <pc:sldMk cId="3578953423" sldId="426"/>
            <ac:spMk id="7" creationId="{3087C5D3-2FF3-C3F9-EE45-427FBD0D6141}"/>
          </ac:spMkLst>
        </pc:spChg>
        <pc:spChg chg="del">
          <ac:chgData name="Andreas Dim" userId="866b12aa-3e45-4b36-93f5-7b30f9043169" providerId="ADAL" clId="{C6812F46-CF64-46E4-900D-780144DB6105}" dt="2024-08-23T07:46:38.233" v="905" actId="478"/>
          <ac:spMkLst>
            <pc:docMk/>
            <pc:sldMk cId="3578953423" sldId="426"/>
            <ac:spMk id="10" creationId="{4A3D32BD-65A8-E84C-9631-54C19E98DF66}"/>
          </ac:spMkLst>
        </pc:spChg>
        <pc:spChg chg="del">
          <ac:chgData name="Andreas Dim" userId="866b12aa-3e45-4b36-93f5-7b30f9043169" providerId="ADAL" clId="{C6812F46-CF64-46E4-900D-780144DB6105}" dt="2024-08-23T07:46:38.233" v="905" actId="478"/>
          <ac:spMkLst>
            <pc:docMk/>
            <pc:sldMk cId="3578953423" sldId="426"/>
            <ac:spMk id="15" creationId="{75808CCB-5CDD-8394-843A-6A8D7CDF7490}"/>
          </ac:spMkLst>
        </pc:spChg>
        <pc:spChg chg="del">
          <ac:chgData name="Andreas Dim" userId="866b12aa-3e45-4b36-93f5-7b30f9043169" providerId="ADAL" clId="{C6812F46-CF64-46E4-900D-780144DB6105}" dt="2024-08-23T07:46:38.233" v="905" actId="478"/>
          <ac:spMkLst>
            <pc:docMk/>
            <pc:sldMk cId="3578953423" sldId="426"/>
            <ac:spMk id="18" creationId="{D1902830-E8FF-2BC0-D91F-F78879456995}"/>
          </ac:spMkLst>
        </pc:spChg>
        <pc:picChg chg="del">
          <ac:chgData name="Andreas Dim" userId="866b12aa-3e45-4b36-93f5-7b30f9043169" providerId="ADAL" clId="{C6812F46-CF64-46E4-900D-780144DB6105}" dt="2024-08-23T07:46:38.233" v="905" actId="478"/>
          <ac:picMkLst>
            <pc:docMk/>
            <pc:sldMk cId="3578953423" sldId="426"/>
            <ac:picMk id="12" creationId="{9BF81329-797F-13E1-C7BB-A8045761DF78}"/>
          </ac:picMkLst>
        </pc:picChg>
        <pc:picChg chg="del">
          <ac:chgData name="Andreas Dim" userId="866b12aa-3e45-4b36-93f5-7b30f9043169" providerId="ADAL" clId="{C6812F46-CF64-46E4-900D-780144DB6105}" dt="2024-08-23T07:46:38.233" v="905" actId="478"/>
          <ac:picMkLst>
            <pc:docMk/>
            <pc:sldMk cId="3578953423" sldId="426"/>
            <ac:picMk id="14" creationId="{062773A7-BD7F-A16D-7115-60B27CBDBD49}"/>
          </ac:picMkLst>
        </pc:picChg>
        <pc:picChg chg="del">
          <ac:chgData name="Andreas Dim" userId="866b12aa-3e45-4b36-93f5-7b30f9043169" providerId="ADAL" clId="{C6812F46-CF64-46E4-900D-780144DB6105}" dt="2024-08-23T07:46:39.953" v="906" actId="478"/>
          <ac:picMkLst>
            <pc:docMk/>
            <pc:sldMk cId="3578953423" sldId="426"/>
            <ac:picMk id="17" creationId="{65CF209A-1A3C-B7D3-6A67-16F5C9BB525A}"/>
          </ac:picMkLst>
        </pc:picChg>
        <pc:picChg chg="add mod">
          <ac:chgData name="Andreas Dim" userId="866b12aa-3e45-4b36-93f5-7b30f9043169" providerId="ADAL" clId="{C6812F46-CF64-46E4-900D-780144DB6105}" dt="2024-08-23T07:48:48.893" v="927" actId="1076"/>
          <ac:picMkLst>
            <pc:docMk/>
            <pc:sldMk cId="3578953423" sldId="426"/>
            <ac:picMk id="2050" creationId="{2025FE1C-1CED-1E7F-51A1-B8A0AB6F54BF}"/>
          </ac:picMkLst>
        </pc:picChg>
      </pc:sldChg>
      <pc:sldChg chg="modSp add del mod">
        <pc:chgData name="Andreas Dim" userId="866b12aa-3e45-4b36-93f5-7b30f9043169" providerId="ADAL" clId="{C6812F46-CF64-46E4-900D-780144DB6105}" dt="2024-08-23T07:58:33.581" v="1192" actId="47"/>
        <pc:sldMkLst>
          <pc:docMk/>
          <pc:sldMk cId="408201389" sldId="427"/>
        </pc:sldMkLst>
        <pc:spChg chg="mod">
          <ac:chgData name="Andreas Dim" userId="866b12aa-3e45-4b36-93f5-7b30f9043169" providerId="ADAL" clId="{C6812F46-CF64-46E4-900D-780144DB6105}" dt="2024-08-23T07:50:30.435" v="990" actId="20577"/>
          <ac:spMkLst>
            <pc:docMk/>
            <pc:sldMk cId="408201389" sldId="427"/>
            <ac:spMk id="5" creationId="{B84395AB-42A4-0043-A012-B7B987ADDCE0}"/>
          </ac:spMkLst>
        </pc:spChg>
      </pc:sldChg>
      <pc:sldChg chg="modSp add del mod">
        <pc:chgData name="Andreas Dim" userId="866b12aa-3e45-4b36-93f5-7b30f9043169" providerId="ADAL" clId="{C6812F46-CF64-46E4-900D-780144DB6105}" dt="2024-08-23T08:36:49.083" v="2576" actId="47"/>
        <pc:sldMkLst>
          <pc:docMk/>
          <pc:sldMk cId="2674580421" sldId="428"/>
        </pc:sldMkLst>
        <pc:spChg chg="mod">
          <ac:chgData name="Andreas Dim" userId="866b12aa-3e45-4b36-93f5-7b30f9043169" providerId="ADAL" clId="{C6812F46-CF64-46E4-900D-780144DB6105}" dt="2024-08-23T07:55:06.883" v="1180" actId="20577"/>
          <ac:spMkLst>
            <pc:docMk/>
            <pc:sldMk cId="2674580421" sldId="428"/>
            <ac:spMk id="6" creationId="{13E38065-FECC-1E43-88CA-8C0645788EE8}"/>
          </ac:spMkLst>
        </pc:spChg>
      </pc:sldChg>
      <pc:sldChg chg="delSp modSp add mod ord">
        <pc:chgData name="Andreas Dim" userId="866b12aa-3e45-4b36-93f5-7b30f9043169" providerId="ADAL" clId="{C6812F46-CF64-46E4-900D-780144DB6105}" dt="2024-09-15T10:11:54.480" v="9017" actId="20577"/>
        <pc:sldMkLst>
          <pc:docMk/>
          <pc:sldMk cId="1788478732" sldId="429"/>
        </pc:sldMkLst>
        <pc:spChg chg="mod">
          <ac:chgData name="Andreas Dim" userId="866b12aa-3e45-4b36-93f5-7b30f9043169" providerId="ADAL" clId="{C6812F46-CF64-46E4-900D-780144DB6105}" dt="2024-09-15T10:11:54.480" v="9017" actId="20577"/>
          <ac:spMkLst>
            <pc:docMk/>
            <pc:sldMk cId="1788478732" sldId="429"/>
            <ac:spMk id="2" creationId="{0454B1B5-E669-AF49-A0AE-547CF39A83F4}"/>
          </ac:spMkLst>
        </pc:spChg>
        <pc:spChg chg="del mod">
          <ac:chgData name="Andreas Dim" userId="866b12aa-3e45-4b36-93f5-7b30f9043169" providerId="ADAL" clId="{C6812F46-CF64-46E4-900D-780144DB6105}" dt="2024-09-15T09:51:39.289" v="8438" actId="478"/>
          <ac:spMkLst>
            <pc:docMk/>
            <pc:sldMk cId="1788478732" sldId="429"/>
            <ac:spMk id="5" creationId="{88C5DAED-DDB1-EA4E-A990-B55DC52ADACB}"/>
          </ac:spMkLst>
        </pc:spChg>
      </pc:sldChg>
      <pc:sldChg chg="addSp delSp modSp add del mod ord">
        <pc:chgData name="Andreas Dim" userId="866b12aa-3e45-4b36-93f5-7b30f9043169" providerId="ADAL" clId="{C6812F46-CF64-46E4-900D-780144DB6105}" dt="2024-08-23T08:00:47.061" v="1209" actId="47"/>
        <pc:sldMkLst>
          <pc:docMk/>
          <pc:sldMk cId="3321661089" sldId="429"/>
        </pc:sldMkLst>
        <pc:spChg chg="mod">
          <ac:chgData name="Andreas Dim" userId="866b12aa-3e45-4b36-93f5-7b30f9043169" providerId="ADAL" clId="{C6812F46-CF64-46E4-900D-780144DB6105}" dt="2024-08-23T07:59:59.438" v="1204"/>
          <ac:spMkLst>
            <pc:docMk/>
            <pc:sldMk cId="3321661089" sldId="429"/>
            <ac:spMk id="5" creationId="{B84395AB-42A4-0043-A012-B7B987ADDCE0}"/>
          </ac:spMkLst>
        </pc:spChg>
        <pc:spChg chg="del">
          <ac:chgData name="Andreas Dim" userId="866b12aa-3e45-4b36-93f5-7b30f9043169" providerId="ADAL" clId="{C6812F46-CF64-46E4-900D-780144DB6105}" dt="2024-08-23T08:00:09.010" v="1205" actId="478"/>
          <ac:spMkLst>
            <pc:docMk/>
            <pc:sldMk cId="3321661089" sldId="429"/>
            <ac:spMk id="6" creationId="{13E38065-FECC-1E43-88CA-8C0645788EE8}"/>
          </ac:spMkLst>
        </pc:spChg>
        <pc:spChg chg="add del mod">
          <ac:chgData name="Andreas Dim" userId="866b12aa-3e45-4b36-93f5-7b30f9043169" providerId="ADAL" clId="{C6812F46-CF64-46E4-900D-780144DB6105}" dt="2024-08-23T08:00:09.010" v="1205" actId="478"/>
          <ac:spMkLst>
            <pc:docMk/>
            <pc:sldMk cId="3321661089" sldId="429"/>
            <ac:spMk id="7" creationId="{54B3532B-C5AC-0A28-7FB5-C16DBAC9FA8C}"/>
          </ac:spMkLst>
        </pc:spChg>
        <pc:spChg chg="add del mod">
          <ac:chgData name="Andreas Dim" userId="866b12aa-3e45-4b36-93f5-7b30f9043169" providerId="ADAL" clId="{C6812F46-CF64-46E4-900D-780144DB6105}" dt="2024-08-23T08:00:09.010" v="1205" actId="478"/>
          <ac:spMkLst>
            <pc:docMk/>
            <pc:sldMk cId="3321661089" sldId="429"/>
            <ac:spMk id="8" creationId="{193E80B9-9012-E766-94A4-1601301FD7C2}"/>
          </ac:spMkLst>
        </pc:spChg>
        <pc:spChg chg="add del mod">
          <ac:chgData name="Andreas Dim" userId="866b12aa-3e45-4b36-93f5-7b30f9043169" providerId="ADAL" clId="{C6812F46-CF64-46E4-900D-780144DB6105}" dt="2024-08-23T08:00:09.010" v="1205" actId="478"/>
          <ac:spMkLst>
            <pc:docMk/>
            <pc:sldMk cId="3321661089" sldId="429"/>
            <ac:spMk id="9" creationId="{60931791-251B-3F13-60F7-481915CE042C}"/>
          </ac:spMkLst>
        </pc:spChg>
        <pc:spChg chg="add mod">
          <ac:chgData name="Andreas Dim" userId="866b12aa-3e45-4b36-93f5-7b30f9043169" providerId="ADAL" clId="{C6812F46-CF64-46E4-900D-780144DB6105}" dt="2024-08-23T08:00:09.010" v="1205" actId="478"/>
          <ac:spMkLst>
            <pc:docMk/>
            <pc:sldMk cId="3321661089" sldId="429"/>
            <ac:spMk id="10" creationId="{41E6481A-3EDB-99C2-39DA-4059BE162689}"/>
          </ac:spMkLst>
        </pc:spChg>
        <pc:spChg chg="del">
          <ac:chgData name="Andreas Dim" userId="866b12aa-3e45-4b36-93f5-7b30f9043169" providerId="ADAL" clId="{C6812F46-CF64-46E4-900D-780144DB6105}" dt="2024-08-23T08:00:09.010" v="1205" actId="478"/>
          <ac:spMkLst>
            <pc:docMk/>
            <pc:sldMk cId="3321661089" sldId="429"/>
            <ac:spMk id="12" creationId="{1D39BCEE-9816-56B8-034B-E569BC44FC64}"/>
          </ac:spMkLst>
        </pc:spChg>
        <pc:spChg chg="del">
          <ac:chgData name="Andreas Dim" userId="866b12aa-3e45-4b36-93f5-7b30f9043169" providerId="ADAL" clId="{C6812F46-CF64-46E4-900D-780144DB6105}" dt="2024-08-23T07:59:42.320" v="1199" actId="21"/>
          <ac:spMkLst>
            <pc:docMk/>
            <pc:sldMk cId="3321661089" sldId="429"/>
            <ac:spMk id="14" creationId="{54B3532B-C5AC-0A28-7FB5-C16DBAC9FA8C}"/>
          </ac:spMkLst>
        </pc:spChg>
        <pc:picChg chg="del">
          <ac:chgData name="Andreas Dim" userId="866b12aa-3e45-4b36-93f5-7b30f9043169" providerId="ADAL" clId="{C6812F46-CF64-46E4-900D-780144DB6105}" dt="2024-08-23T08:00:09.010" v="1205" actId="478"/>
          <ac:picMkLst>
            <pc:docMk/>
            <pc:sldMk cId="3321661089" sldId="429"/>
            <ac:picMk id="11" creationId="{B9AB1660-1977-292E-D0DA-EE5490CFCCB0}"/>
          </ac:picMkLst>
        </pc:picChg>
      </pc:sldChg>
      <pc:sldChg chg="add del ord">
        <pc:chgData name="Andreas Dim" userId="866b12aa-3e45-4b36-93f5-7b30f9043169" providerId="ADAL" clId="{C6812F46-CF64-46E4-900D-780144DB6105}" dt="2024-08-23T08:36:42.756" v="2575" actId="47"/>
        <pc:sldMkLst>
          <pc:docMk/>
          <pc:sldMk cId="1698182630" sldId="430"/>
        </pc:sldMkLst>
      </pc:sldChg>
      <pc:sldChg chg="addSp delSp modSp add mod ord">
        <pc:chgData name="Andreas Dim" userId="866b12aa-3e45-4b36-93f5-7b30f9043169" providerId="ADAL" clId="{C6812F46-CF64-46E4-900D-780144DB6105}" dt="2024-08-23T09:13:36.686" v="2608" actId="20577"/>
        <pc:sldMkLst>
          <pc:docMk/>
          <pc:sldMk cId="1987837233" sldId="431"/>
        </pc:sldMkLst>
        <pc:spChg chg="mod">
          <ac:chgData name="Andreas Dim" userId="866b12aa-3e45-4b36-93f5-7b30f9043169" providerId="ADAL" clId="{C6812F46-CF64-46E4-900D-780144DB6105}" dt="2024-08-23T09:13:36.686" v="2608" actId="20577"/>
          <ac:spMkLst>
            <pc:docMk/>
            <pc:sldMk cId="1987837233" sldId="431"/>
            <ac:spMk id="5" creationId="{B84395AB-42A4-0043-A012-B7B987ADDCE0}"/>
          </ac:spMkLst>
        </pc:spChg>
        <pc:spChg chg="del mod">
          <ac:chgData name="Andreas Dim" userId="866b12aa-3e45-4b36-93f5-7b30f9043169" providerId="ADAL" clId="{C6812F46-CF64-46E4-900D-780144DB6105}" dt="2024-08-23T08:20:14.207" v="1961" actId="478"/>
          <ac:spMkLst>
            <pc:docMk/>
            <pc:sldMk cId="1987837233" sldId="431"/>
            <ac:spMk id="6" creationId="{13E38065-FECC-1E43-88CA-8C0645788EE8}"/>
          </ac:spMkLst>
        </pc:spChg>
        <pc:spChg chg="add del mod">
          <ac:chgData name="Andreas Dim" userId="866b12aa-3e45-4b36-93f5-7b30f9043169" providerId="ADAL" clId="{C6812F46-CF64-46E4-900D-780144DB6105}" dt="2024-08-23T08:20:17.572" v="1963" actId="478"/>
          <ac:spMkLst>
            <pc:docMk/>
            <pc:sldMk cId="1987837233" sldId="431"/>
            <ac:spMk id="7" creationId="{55DB032C-CAC5-D072-8F5E-B0C8C10700CA}"/>
          </ac:spMkLst>
        </pc:spChg>
        <pc:spChg chg="add mod">
          <ac:chgData name="Andreas Dim" userId="866b12aa-3e45-4b36-93f5-7b30f9043169" providerId="ADAL" clId="{C6812F46-CF64-46E4-900D-780144DB6105}" dt="2024-08-23T08:27:18.950" v="2489" actId="20577"/>
          <ac:spMkLst>
            <pc:docMk/>
            <pc:sldMk cId="1987837233" sldId="431"/>
            <ac:spMk id="8" creationId="{554E22AF-935C-4FDB-5AD0-9C3DAEA89D31}"/>
          </ac:spMkLst>
        </pc:spChg>
        <pc:picChg chg="add mod">
          <ac:chgData name="Andreas Dim" userId="866b12aa-3e45-4b36-93f5-7b30f9043169" providerId="ADAL" clId="{C6812F46-CF64-46E4-900D-780144DB6105}" dt="2024-08-23T08:31:47.469" v="2492" actId="1076"/>
          <ac:picMkLst>
            <pc:docMk/>
            <pc:sldMk cId="1987837233" sldId="431"/>
            <ac:picMk id="10" creationId="{43BB3D43-F8EA-9DEC-CB6B-B37A9F46C935}"/>
          </ac:picMkLst>
        </pc:picChg>
      </pc:sldChg>
      <pc:sldChg chg="modSp add mod ord">
        <pc:chgData name="Andreas Dim" userId="866b12aa-3e45-4b36-93f5-7b30f9043169" providerId="ADAL" clId="{C6812F46-CF64-46E4-900D-780144DB6105}" dt="2024-08-23T08:19:47.617" v="1936" actId="20577"/>
        <pc:sldMkLst>
          <pc:docMk/>
          <pc:sldMk cId="800762102" sldId="432"/>
        </pc:sldMkLst>
        <pc:spChg chg="mod">
          <ac:chgData name="Andreas Dim" userId="866b12aa-3e45-4b36-93f5-7b30f9043169" providerId="ADAL" clId="{C6812F46-CF64-46E4-900D-780144DB6105}" dt="2024-08-23T08:19:47.617" v="1936" actId="20577"/>
          <ac:spMkLst>
            <pc:docMk/>
            <pc:sldMk cId="800762102" sldId="432"/>
            <ac:spMk id="5" creationId="{B84395AB-42A4-0043-A012-B7B987ADDCE0}"/>
          </ac:spMkLst>
        </pc:spChg>
        <pc:spChg chg="mod">
          <ac:chgData name="Andreas Dim" userId="866b12aa-3e45-4b36-93f5-7b30f9043169" providerId="ADAL" clId="{C6812F46-CF64-46E4-900D-780144DB6105}" dt="2024-08-23T08:19:17.426" v="1932" actId="20577"/>
          <ac:spMkLst>
            <pc:docMk/>
            <pc:sldMk cId="800762102" sldId="432"/>
            <ac:spMk id="6" creationId="{13E38065-FECC-1E43-88CA-8C0645788EE8}"/>
          </ac:spMkLst>
        </pc:spChg>
      </pc:sldChg>
      <pc:sldChg chg="addSp delSp modSp add mod">
        <pc:chgData name="Andreas Dim" userId="866b12aa-3e45-4b36-93f5-7b30f9043169" providerId="ADAL" clId="{C6812F46-CF64-46E4-900D-780144DB6105}" dt="2024-08-23T09:14:01.104" v="2616" actId="20577"/>
        <pc:sldMkLst>
          <pc:docMk/>
          <pc:sldMk cId="3723627955" sldId="433"/>
        </pc:sldMkLst>
        <pc:spChg chg="mod">
          <ac:chgData name="Andreas Dim" userId="866b12aa-3e45-4b36-93f5-7b30f9043169" providerId="ADAL" clId="{C6812F46-CF64-46E4-900D-780144DB6105}" dt="2024-08-23T09:14:01.104" v="2616" actId="20577"/>
          <ac:spMkLst>
            <pc:docMk/>
            <pc:sldMk cId="3723627955" sldId="433"/>
            <ac:spMk id="8" creationId="{554E22AF-935C-4FDB-5AD0-9C3DAEA89D31}"/>
          </ac:spMkLst>
        </pc:spChg>
        <pc:picChg chg="add mod">
          <ac:chgData name="Andreas Dim" userId="866b12aa-3e45-4b36-93f5-7b30f9043169" providerId="ADAL" clId="{C6812F46-CF64-46E4-900D-780144DB6105}" dt="2024-08-23T08:32:54.876" v="2521"/>
          <ac:picMkLst>
            <pc:docMk/>
            <pc:sldMk cId="3723627955" sldId="433"/>
            <ac:picMk id="6" creationId="{AEC7DC97-144D-B41A-1904-A2D2F7D4C582}"/>
          </ac:picMkLst>
        </pc:picChg>
        <pc:picChg chg="del">
          <ac:chgData name="Andreas Dim" userId="866b12aa-3e45-4b36-93f5-7b30f9043169" providerId="ADAL" clId="{C6812F46-CF64-46E4-900D-780144DB6105}" dt="2024-08-23T08:32:40.160" v="2520" actId="478"/>
          <ac:picMkLst>
            <pc:docMk/>
            <pc:sldMk cId="3723627955" sldId="433"/>
            <ac:picMk id="10" creationId="{43BB3D43-F8EA-9DEC-CB6B-B37A9F46C935}"/>
          </ac:picMkLst>
        </pc:picChg>
      </pc:sldChg>
      <pc:sldChg chg="delSp modSp add del mod ord">
        <pc:chgData name="Andreas Dim" userId="866b12aa-3e45-4b36-93f5-7b30f9043169" providerId="ADAL" clId="{C6812F46-CF64-46E4-900D-780144DB6105}" dt="2024-09-15T10:03:56.570" v="8727" actId="47"/>
        <pc:sldMkLst>
          <pc:docMk/>
          <pc:sldMk cId="979609095" sldId="434"/>
        </pc:sldMkLst>
        <pc:spChg chg="mod">
          <ac:chgData name="Andreas Dim" userId="866b12aa-3e45-4b36-93f5-7b30f9043169" providerId="ADAL" clId="{C6812F46-CF64-46E4-900D-780144DB6105}" dt="2024-08-23T09:41:30.387" v="3768" actId="20577"/>
          <ac:spMkLst>
            <pc:docMk/>
            <pc:sldMk cId="979609095" sldId="434"/>
            <ac:spMk id="2" creationId="{0454B1B5-E669-AF49-A0AE-547CF39A83F4}"/>
          </ac:spMkLst>
        </pc:spChg>
        <pc:spChg chg="del">
          <ac:chgData name="Andreas Dim" userId="866b12aa-3e45-4b36-93f5-7b30f9043169" providerId="ADAL" clId="{C6812F46-CF64-46E4-900D-780144DB6105}" dt="2024-09-15T09:52:26.196" v="8440" actId="478"/>
          <ac:spMkLst>
            <pc:docMk/>
            <pc:sldMk cId="979609095" sldId="434"/>
            <ac:spMk id="5" creationId="{88C5DAED-DDB1-EA4E-A990-B55DC52ADACB}"/>
          </ac:spMkLst>
        </pc:spChg>
      </pc:sldChg>
      <pc:sldChg chg="add ord">
        <pc:chgData name="Andreas Dim" userId="866b12aa-3e45-4b36-93f5-7b30f9043169" providerId="ADAL" clId="{C6812F46-CF64-46E4-900D-780144DB6105}" dt="2024-08-23T08:37:41.382" v="2590"/>
        <pc:sldMkLst>
          <pc:docMk/>
          <pc:sldMk cId="1710007392" sldId="435"/>
        </pc:sldMkLst>
      </pc:sldChg>
      <pc:sldChg chg="delSp modSp add del mod ord">
        <pc:chgData name="Andreas Dim" userId="866b12aa-3e45-4b36-93f5-7b30f9043169" providerId="ADAL" clId="{C6812F46-CF64-46E4-900D-780144DB6105}" dt="2024-09-15T10:06:27.004" v="8969" actId="47"/>
        <pc:sldMkLst>
          <pc:docMk/>
          <pc:sldMk cId="1531769717" sldId="436"/>
        </pc:sldMkLst>
        <pc:spChg chg="mod">
          <ac:chgData name="Andreas Dim" userId="866b12aa-3e45-4b36-93f5-7b30f9043169" providerId="ADAL" clId="{C6812F46-CF64-46E4-900D-780144DB6105}" dt="2024-08-23T09:16:37.470" v="2666" actId="20577"/>
          <ac:spMkLst>
            <pc:docMk/>
            <pc:sldMk cId="1531769717" sldId="436"/>
            <ac:spMk id="5" creationId="{B84395AB-42A4-0043-A012-B7B987ADDCE0}"/>
          </ac:spMkLst>
        </pc:spChg>
        <pc:spChg chg="mod">
          <ac:chgData name="Andreas Dim" userId="866b12aa-3e45-4b36-93f5-7b30f9043169" providerId="ADAL" clId="{C6812F46-CF64-46E4-900D-780144DB6105}" dt="2024-09-15T10:05:30.969" v="8899" actId="20577"/>
          <ac:spMkLst>
            <pc:docMk/>
            <pc:sldMk cId="1531769717" sldId="436"/>
            <ac:spMk id="8" creationId="{554E22AF-935C-4FDB-5AD0-9C3DAEA89D31}"/>
          </ac:spMkLst>
        </pc:spChg>
        <pc:picChg chg="del">
          <ac:chgData name="Andreas Dim" userId="866b12aa-3e45-4b36-93f5-7b30f9043169" providerId="ADAL" clId="{C6812F46-CF64-46E4-900D-780144DB6105}" dt="2024-08-23T09:17:35.058" v="2821" actId="478"/>
          <ac:picMkLst>
            <pc:docMk/>
            <pc:sldMk cId="1531769717" sldId="436"/>
            <ac:picMk id="6" creationId="{AEC7DC97-144D-B41A-1904-A2D2F7D4C582}"/>
          </ac:picMkLst>
        </pc:picChg>
      </pc:sldChg>
      <pc:sldChg chg="addSp delSp modSp add mod">
        <pc:chgData name="Andreas Dim" userId="866b12aa-3e45-4b36-93f5-7b30f9043169" providerId="ADAL" clId="{C6812F46-CF64-46E4-900D-780144DB6105}" dt="2024-08-26T07:27:01.224" v="7887" actId="1076"/>
        <pc:sldMkLst>
          <pc:docMk/>
          <pc:sldMk cId="3101372145" sldId="437"/>
        </pc:sldMkLst>
        <pc:spChg chg="mod">
          <ac:chgData name="Andreas Dim" userId="866b12aa-3e45-4b36-93f5-7b30f9043169" providerId="ADAL" clId="{C6812F46-CF64-46E4-900D-780144DB6105}" dt="2024-08-23T09:24:21.258" v="3050" actId="20577"/>
          <ac:spMkLst>
            <pc:docMk/>
            <pc:sldMk cId="3101372145" sldId="437"/>
            <ac:spMk id="5" creationId="{B84395AB-42A4-0043-A012-B7B987ADDCE0}"/>
          </ac:spMkLst>
        </pc:spChg>
        <pc:spChg chg="mod">
          <ac:chgData name="Andreas Dim" userId="866b12aa-3e45-4b36-93f5-7b30f9043169" providerId="ADAL" clId="{C6812F46-CF64-46E4-900D-780144DB6105}" dt="2024-08-23T09:32:56.381" v="3699" actId="20577"/>
          <ac:spMkLst>
            <pc:docMk/>
            <pc:sldMk cId="3101372145" sldId="437"/>
            <ac:spMk id="8" creationId="{554E22AF-935C-4FDB-5AD0-9C3DAEA89D31}"/>
          </ac:spMkLst>
        </pc:spChg>
        <pc:picChg chg="del">
          <ac:chgData name="Andreas Dim" userId="866b12aa-3e45-4b36-93f5-7b30f9043169" providerId="ADAL" clId="{C6812F46-CF64-46E4-900D-780144DB6105}" dt="2024-08-23T09:18:57.883" v="2983" actId="478"/>
          <ac:picMkLst>
            <pc:docMk/>
            <pc:sldMk cId="3101372145" sldId="437"/>
            <ac:picMk id="6" creationId="{AEC7DC97-144D-B41A-1904-A2D2F7D4C582}"/>
          </ac:picMkLst>
        </pc:picChg>
        <pc:picChg chg="add mod">
          <ac:chgData name="Andreas Dim" userId="866b12aa-3e45-4b36-93f5-7b30f9043169" providerId="ADAL" clId="{C6812F46-CF64-46E4-900D-780144DB6105}" dt="2024-08-26T07:27:01.224" v="7887" actId="1076"/>
          <ac:picMkLst>
            <pc:docMk/>
            <pc:sldMk cId="3101372145" sldId="437"/>
            <ac:picMk id="4098" creationId="{EB39F6B2-A0E4-803E-821A-9B5C7D840FCC}"/>
          </ac:picMkLst>
        </pc:picChg>
      </pc:sldChg>
      <pc:sldChg chg="addSp delSp modSp add mod ord">
        <pc:chgData name="Andreas Dim" userId="866b12aa-3e45-4b36-93f5-7b30f9043169" providerId="ADAL" clId="{C6812F46-CF64-46E4-900D-780144DB6105}" dt="2024-09-15T10:10:22.428" v="9001" actId="20577"/>
        <pc:sldMkLst>
          <pc:docMk/>
          <pc:sldMk cId="2527923751" sldId="438"/>
        </pc:sldMkLst>
        <pc:spChg chg="mod">
          <ac:chgData name="Andreas Dim" userId="866b12aa-3e45-4b36-93f5-7b30f9043169" providerId="ADAL" clId="{C6812F46-CF64-46E4-900D-780144DB6105}" dt="2024-09-15T10:10:14.111" v="9000" actId="20577"/>
          <ac:spMkLst>
            <pc:docMk/>
            <pc:sldMk cId="2527923751" sldId="438"/>
            <ac:spMk id="3" creationId="{0E918E43-FCF4-3A42-8114-8425B07F3D8E}"/>
          </ac:spMkLst>
        </pc:spChg>
        <pc:spChg chg="mod">
          <ac:chgData name="Andreas Dim" userId="866b12aa-3e45-4b36-93f5-7b30f9043169" providerId="ADAL" clId="{C6812F46-CF64-46E4-900D-780144DB6105}" dt="2024-08-23T10:08:58.404" v="5124" actId="20577"/>
          <ac:spMkLst>
            <pc:docMk/>
            <pc:sldMk cId="2527923751" sldId="438"/>
            <ac:spMk id="5" creationId="{7A90CD0C-6E15-2C43-98DE-BC55AABBC6B7}"/>
          </ac:spMkLst>
        </pc:spChg>
        <pc:spChg chg="mod">
          <ac:chgData name="Andreas Dim" userId="866b12aa-3e45-4b36-93f5-7b30f9043169" providerId="ADAL" clId="{C6812F46-CF64-46E4-900D-780144DB6105}" dt="2024-09-15T10:10:22.428" v="9001" actId="20577"/>
          <ac:spMkLst>
            <pc:docMk/>
            <pc:sldMk cId="2527923751" sldId="438"/>
            <ac:spMk id="6" creationId="{E59C0A03-7C1F-274C-A5E3-C58790F2EFC3}"/>
          </ac:spMkLst>
        </pc:spChg>
        <pc:spChg chg="del">
          <ac:chgData name="Andreas Dim" userId="866b12aa-3e45-4b36-93f5-7b30f9043169" providerId="ADAL" clId="{C6812F46-CF64-46E4-900D-780144DB6105}" dt="2024-09-15T09:54:50.129" v="8446" actId="478"/>
          <ac:spMkLst>
            <pc:docMk/>
            <pc:sldMk cId="2527923751" sldId="438"/>
            <ac:spMk id="8" creationId="{A2B6E85C-D58F-F647-8472-E46FE0F2FC53}"/>
          </ac:spMkLst>
        </pc:spChg>
        <pc:spChg chg="add mod">
          <ac:chgData name="Andreas Dim" userId="866b12aa-3e45-4b36-93f5-7b30f9043169" providerId="ADAL" clId="{C6812F46-CF64-46E4-900D-780144DB6105}" dt="2024-09-15T09:56:51.862" v="8496" actId="1076"/>
          <ac:spMkLst>
            <pc:docMk/>
            <pc:sldMk cId="2527923751" sldId="438"/>
            <ac:spMk id="10" creationId="{45ED1D3A-2DE9-880D-0593-657E784524F1}"/>
          </ac:spMkLst>
        </pc:spChg>
        <pc:picChg chg="del">
          <ac:chgData name="Andreas Dim" userId="866b12aa-3e45-4b36-93f5-7b30f9043169" providerId="ADAL" clId="{C6812F46-CF64-46E4-900D-780144DB6105}" dt="2024-09-15T09:54:47.603" v="8445" actId="478"/>
          <ac:picMkLst>
            <pc:docMk/>
            <pc:sldMk cId="2527923751" sldId="438"/>
            <ac:picMk id="7" creationId="{0439129A-D00A-7D42-9378-879E19BF7718}"/>
          </ac:picMkLst>
        </pc:picChg>
      </pc:sldChg>
      <pc:sldChg chg="modSp add del mod ord">
        <pc:chgData name="Andreas Dim" userId="866b12aa-3e45-4b36-93f5-7b30f9043169" providerId="ADAL" clId="{C6812F46-CF64-46E4-900D-780144DB6105}" dt="2024-08-23T09:43:04.285" v="3771" actId="47"/>
        <pc:sldMkLst>
          <pc:docMk/>
          <pc:sldMk cId="44370609" sldId="439"/>
        </pc:sldMkLst>
        <pc:spChg chg="mod">
          <ac:chgData name="Andreas Dim" userId="866b12aa-3e45-4b36-93f5-7b30f9043169" providerId="ADAL" clId="{C6812F46-CF64-46E4-900D-780144DB6105}" dt="2024-08-23T09:38:19.720" v="3724" actId="20577"/>
          <ac:spMkLst>
            <pc:docMk/>
            <pc:sldMk cId="44370609" sldId="439"/>
            <ac:spMk id="5" creationId="{7A90CD0C-6E15-2C43-98DE-BC55AABBC6B7}"/>
          </ac:spMkLst>
        </pc:spChg>
      </pc:sldChg>
      <pc:sldChg chg="addSp delSp modSp add mod ord">
        <pc:chgData name="Andreas Dim" userId="866b12aa-3e45-4b36-93f5-7b30f9043169" providerId="ADAL" clId="{C6812F46-CF64-46E4-900D-780144DB6105}" dt="2024-09-15T10:00:19.564" v="8717"/>
        <pc:sldMkLst>
          <pc:docMk/>
          <pc:sldMk cId="3337949394" sldId="439"/>
        </pc:sldMkLst>
        <pc:spChg chg="mod">
          <ac:chgData name="Andreas Dim" userId="866b12aa-3e45-4b36-93f5-7b30f9043169" providerId="ADAL" clId="{C6812F46-CF64-46E4-900D-780144DB6105}" dt="2024-09-15T09:52:32.140" v="8441" actId="20577"/>
          <ac:spMkLst>
            <pc:docMk/>
            <pc:sldMk cId="3337949394" sldId="439"/>
            <ac:spMk id="3" creationId="{0E918E43-FCF4-3A42-8114-8425B07F3D8E}"/>
          </ac:spMkLst>
        </pc:spChg>
        <pc:spChg chg="mod">
          <ac:chgData name="Andreas Dim" userId="866b12aa-3e45-4b36-93f5-7b30f9043169" providerId="ADAL" clId="{C6812F46-CF64-46E4-900D-780144DB6105}" dt="2024-08-23T09:45:17.220" v="3844" actId="313"/>
          <ac:spMkLst>
            <pc:docMk/>
            <pc:sldMk cId="3337949394" sldId="439"/>
            <ac:spMk id="5" creationId="{7A90CD0C-6E15-2C43-98DE-BC55AABBC6B7}"/>
          </ac:spMkLst>
        </pc:spChg>
        <pc:spChg chg="mod">
          <ac:chgData name="Andreas Dim" userId="866b12aa-3e45-4b36-93f5-7b30f9043169" providerId="ADAL" clId="{C6812F46-CF64-46E4-900D-780144DB6105}" dt="2024-08-23T09:48:29.302" v="3934" actId="20577"/>
          <ac:spMkLst>
            <pc:docMk/>
            <pc:sldMk cId="3337949394" sldId="439"/>
            <ac:spMk id="6" creationId="{E59C0A03-7C1F-274C-A5E3-C58790F2EFC3}"/>
          </ac:spMkLst>
        </pc:spChg>
        <pc:spChg chg="del">
          <ac:chgData name="Andreas Dim" userId="866b12aa-3e45-4b36-93f5-7b30f9043169" providerId="ADAL" clId="{C6812F46-CF64-46E4-900D-780144DB6105}" dt="2024-08-23T09:47:39.602" v="3928" actId="478"/>
          <ac:spMkLst>
            <pc:docMk/>
            <pc:sldMk cId="3337949394" sldId="439"/>
            <ac:spMk id="8" creationId="{A2B6E85C-D58F-F647-8472-E46FE0F2FC53}"/>
          </ac:spMkLst>
        </pc:spChg>
        <pc:spChg chg="add del mod">
          <ac:chgData name="Andreas Dim" userId="866b12aa-3e45-4b36-93f5-7b30f9043169" providerId="ADAL" clId="{C6812F46-CF64-46E4-900D-780144DB6105}" dt="2024-08-23T09:46:51.028" v="3920"/>
          <ac:spMkLst>
            <pc:docMk/>
            <pc:sldMk cId="3337949394" sldId="439"/>
            <ac:spMk id="9" creationId="{343E337A-41FE-E0E0-166C-31052C116514}"/>
          </ac:spMkLst>
        </pc:spChg>
        <pc:picChg chg="del">
          <ac:chgData name="Andreas Dim" userId="866b12aa-3e45-4b36-93f5-7b30f9043169" providerId="ADAL" clId="{C6812F46-CF64-46E4-900D-780144DB6105}" dt="2024-08-23T09:47:38.163" v="3927" actId="478"/>
          <ac:picMkLst>
            <pc:docMk/>
            <pc:sldMk cId="3337949394" sldId="439"/>
            <ac:picMk id="7" creationId="{0439129A-D00A-7D42-9378-879E19BF7718}"/>
          </ac:picMkLst>
        </pc:picChg>
      </pc:sldChg>
      <pc:sldChg chg="add del">
        <pc:chgData name="Andreas Dim" userId="866b12aa-3e45-4b36-93f5-7b30f9043169" providerId="ADAL" clId="{C6812F46-CF64-46E4-900D-780144DB6105}" dt="2024-08-23T09:44:38.286" v="3779" actId="47"/>
        <pc:sldMkLst>
          <pc:docMk/>
          <pc:sldMk cId="4002947964" sldId="439"/>
        </pc:sldMkLst>
      </pc:sldChg>
      <pc:sldChg chg="addSp delSp modSp add del mod ord">
        <pc:chgData name="Andreas Dim" userId="866b12aa-3e45-4b36-93f5-7b30f9043169" providerId="ADAL" clId="{C6812F46-CF64-46E4-900D-780144DB6105}" dt="2024-08-23T09:54:42.347" v="4033" actId="47"/>
        <pc:sldMkLst>
          <pc:docMk/>
          <pc:sldMk cId="4072902635" sldId="440"/>
        </pc:sldMkLst>
        <pc:spChg chg="mod">
          <ac:chgData name="Andreas Dim" userId="866b12aa-3e45-4b36-93f5-7b30f9043169" providerId="ADAL" clId="{C6812F46-CF64-46E4-900D-780144DB6105}" dt="2024-08-23T09:53:02.773" v="3985" actId="20577"/>
          <ac:spMkLst>
            <pc:docMk/>
            <pc:sldMk cId="4072902635" sldId="440"/>
            <ac:spMk id="5" creationId="{7A90CD0C-6E15-2C43-98DE-BC55AABBC6B7}"/>
          </ac:spMkLst>
        </pc:spChg>
        <pc:spChg chg="del mod">
          <ac:chgData name="Andreas Dim" userId="866b12aa-3e45-4b36-93f5-7b30f9043169" providerId="ADAL" clId="{C6812F46-CF64-46E4-900D-780144DB6105}" dt="2024-08-23T09:49:19.999" v="3952" actId="478"/>
          <ac:spMkLst>
            <pc:docMk/>
            <pc:sldMk cId="4072902635" sldId="440"/>
            <ac:spMk id="6" creationId="{E59C0A03-7C1F-274C-A5E3-C58790F2EFC3}"/>
          </ac:spMkLst>
        </pc:spChg>
        <pc:spChg chg="del mod">
          <ac:chgData name="Andreas Dim" userId="866b12aa-3e45-4b36-93f5-7b30f9043169" providerId="ADAL" clId="{C6812F46-CF64-46E4-900D-780144DB6105}" dt="2024-08-23T09:49:24.314" v="3955" actId="478"/>
          <ac:spMkLst>
            <pc:docMk/>
            <pc:sldMk cId="4072902635" sldId="440"/>
            <ac:spMk id="8" creationId="{A2B6E85C-D58F-F647-8472-E46FE0F2FC53}"/>
          </ac:spMkLst>
        </pc:spChg>
        <pc:spChg chg="add mod">
          <ac:chgData name="Andreas Dim" userId="866b12aa-3e45-4b36-93f5-7b30f9043169" providerId="ADAL" clId="{C6812F46-CF64-46E4-900D-780144DB6105}" dt="2024-08-23T09:54:21.808" v="4030" actId="20577"/>
          <ac:spMkLst>
            <pc:docMk/>
            <pc:sldMk cId="4072902635" sldId="440"/>
            <ac:spMk id="9" creationId="{75C4FB71-610A-245D-B6D6-553D6972AF4B}"/>
          </ac:spMkLst>
        </pc:spChg>
        <pc:picChg chg="del">
          <ac:chgData name="Andreas Dim" userId="866b12aa-3e45-4b36-93f5-7b30f9043169" providerId="ADAL" clId="{C6812F46-CF64-46E4-900D-780144DB6105}" dt="2024-08-23T09:49:23.091" v="3954" actId="478"/>
          <ac:picMkLst>
            <pc:docMk/>
            <pc:sldMk cId="4072902635" sldId="440"/>
            <ac:picMk id="7" creationId="{0439129A-D00A-7D42-9378-879E19BF7718}"/>
          </ac:picMkLst>
        </pc:picChg>
      </pc:sldChg>
      <pc:sldChg chg="modSp add del mod">
        <pc:chgData name="Andreas Dim" userId="866b12aa-3e45-4b36-93f5-7b30f9043169" providerId="ADAL" clId="{C6812F46-CF64-46E4-900D-780144DB6105}" dt="2024-08-30T07:29:40.064" v="7892" actId="47"/>
        <pc:sldMkLst>
          <pc:docMk/>
          <pc:sldMk cId="666394039" sldId="441"/>
        </pc:sldMkLst>
        <pc:spChg chg="mod">
          <ac:chgData name="Andreas Dim" userId="866b12aa-3e45-4b36-93f5-7b30f9043169" providerId="ADAL" clId="{C6812F46-CF64-46E4-900D-780144DB6105}" dt="2024-08-23T09:54:39.594" v="4032"/>
          <ac:spMkLst>
            <pc:docMk/>
            <pc:sldMk cId="666394039" sldId="441"/>
            <ac:spMk id="5" creationId="{B84395AB-42A4-0043-A012-B7B987ADDCE0}"/>
          </ac:spMkLst>
        </pc:spChg>
        <pc:spChg chg="mod">
          <ac:chgData name="Andreas Dim" userId="866b12aa-3e45-4b36-93f5-7b30f9043169" providerId="ADAL" clId="{C6812F46-CF64-46E4-900D-780144DB6105}" dt="2024-08-30T07:29:32.769" v="7891" actId="20577"/>
          <ac:spMkLst>
            <pc:docMk/>
            <pc:sldMk cId="666394039" sldId="441"/>
            <ac:spMk id="6" creationId="{13E38065-FECC-1E43-88CA-8C0645788EE8}"/>
          </ac:spMkLst>
        </pc:spChg>
      </pc:sldChg>
      <pc:sldChg chg="addSp modSp add mod ord">
        <pc:chgData name="Andreas Dim" userId="866b12aa-3e45-4b36-93f5-7b30f9043169" providerId="ADAL" clId="{C6812F46-CF64-46E4-900D-780144DB6105}" dt="2024-09-15T10:00:19.564" v="8717"/>
        <pc:sldMkLst>
          <pc:docMk/>
          <pc:sldMk cId="1493344252" sldId="442"/>
        </pc:sldMkLst>
        <pc:spChg chg="mod">
          <ac:chgData name="Andreas Dim" userId="866b12aa-3e45-4b36-93f5-7b30f9043169" providerId="ADAL" clId="{C6812F46-CF64-46E4-900D-780144DB6105}" dt="2024-08-23T09:58:50.083" v="4572" actId="20577"/>
          <ac:spMkLst>
            <pc:docMk/>
            <pc:sldMk cId="1493344252" sldId="442"/>
            <ac:spMk id="6" creationId="{13E38065-FECC-1E43-88CA-8C0645788EE8}"/>
          </ac:spMkLst>
        </pc:spChg>
        <pc:spChg chg="add mod">
          <ac:chgData name="Andreas Dim" userId="866b12aa-3e45-4b36-93f5-7b30f9043169" providerId="ADAL" clId="{C6812F46-CF64-46E4-900D-780144DB6105}" dt="2024-08-23T10:00:24.432" v="4593" actId="20577"/>
          <ac:spMkLst>
            <pc:docMk/>
            <pc:sldMk cId="1493344252" sldId="442"/>
            <ac:spMk id="7" creationId="{9F733E05-5F70-92B4-B513-6F76B7B2F5C3}"/>
          </ac:spMkLst>
        </pc:spChg>
        <pc:picChg chg="add mod">
          <ac:chgData name="Andreas Dim" userId="866b12aa-3e45-4b36-93f5-7b30f9043169" providerId="ADAL" clId="{C6812F46-CF64-46E4-900D-780144DB6105}" dt="2024-08-23T10:00:01.460" v="4578" actId="1076"/>
          <ac:picMkLst>
            <pc:docMk/>
            <pc:sldMk cId="1493344252" sldId="442"/>
            <ac:picMk id="6146" creationId="{91AF6A48-7E1C-201E-ED40-FA1162A12CD4}"/>
          </ac:picMkLst>
        </pc:picChg>
      </pc:sldChg>
      <pc:sldChg chg="delSp modSp add mod ord">
        <pc:chgData name="Andreas Dim" userId="866b12aa-3e45-4b36-93f5-7b30f9043169" providerId="ADAL" clId="{C6812F46-CF64-46E4-900D-780144DB6105}" dt="2024-09-15T10:06:10.621" v="8968" actId="20577"/>
        <pc:sldMkLst>
          <pc:docMk/>
          <pc:sldMk cId="3018049494" sldId="443"/>
        </pc:sldMkLst>
        <pc:spChg chg="mod">
          <ac:chgData name="Andreas Dim" userId="866b12aa-3e45-4b36-93f5-7b30f9043169" providerId="ADAL" clId="{C6812F46-CF64-46E4-900D-780144DB6105}" dt="2024-09-15T10:06:10.621" v="8968" actId="20577"/>
          <ac:spMkLst>
            <pc:docMk/>
            <pc:sldMk cId="3018049494" sldId="443"/>
            <ac:spMk id="2" creationId="{0454B1B5-E669-AF49-A0AE-547CF39A83F4}"/>
          </ac:spMkLst>
        </pc:spChg>
        <pc:spChg chg="del">
          <ac:chgData name="Andreas Dim" userId="866b12aa-3e45-4b36-93f5-7b30f9043169" providerId="ADAL" clId="{C6812F46-CF64-46E4-900D-780144DB6105}" dt="2024-09-15T09:54:06.866" v="8444" actId="478"/>
          <ac:spMkLst>
            <pc:docMk/>
            <pc:sldMk cId="3018049494" sldId="443"/>
            <ac:spMk id="5" creationId="{88C5DAED-DDB1-EA4E-A990-B55DC52ADACB}"/>
          </ac:spMkLst>
        </pc:spChg>
      </pc:sldChg>
      <pc:sldChg chg="modSp add del mod">
        <pc:chgData name="Andreas Dim" userId="866b12aa-3e45-4b36-93f5-7b30f9043169" providerId="ADAL" clId="{C6812F46-CF64-46E4-900D-780144DB6105}" dt="2024-09-15T09:50:41.906" v="8431" actId="47"/>
        <pc:sldMkLst>
          <pc:docMk/>
          <pc:sldMk cId="366555416" sldId="444"/>
        </pc:sldMkLst>
        <pc:spChg chg="mod">
          <ac:chgData name="Andreas Dim" userId="866b12aa-3e45-4b36-93f5-7b30f9043169" providerId="ADAL" clId="{C6812F46-CF64-46E4-900D-780144DB6105}" dt="2024-08-23T11:33:07.139" v="6541" actId="20577"/>
          <ac:spMkLst>
            <pc:docMk/>
            <pc:sldMk cId="366555416" sldId="444"/>
            <ac:spMk id="5" creationId="{CD62BB87-7FD5-5549-B81A-62215E6D4D7F}"/>
          </ac:spMkLst>
        </pc:spChg>
        <pc:spChg chg="mod">
          <ac:chgData name="Andreas Dim" userId="866b12aa-3e45-4b36-93f5-7b30f9043169" providerId="ADAL" clId="{C6812F46-CF64-46E4-900D-780144DB6105}" dt="2024-08-23T11:36:06.850" v="6719" actId="20577"/>
          <ac:spMkLst>
            <pc:docMk/>
            <pc:sldMk cId="366555416" sldId="444"/>
            <ac:spMk id="6" creationId="{71F691D8-53A1-7043-A60E-F7886713F3C6}"/>
          </ac:spMkLst>
        </pc:spChg>
      </pc:sldChg>
      <pc:sldChg chg="modSp add mod">
        <pc:chgData name="Andreas Dim" userId="866b12aa-3e45-4b36-93f5-7b30f9043169" providerId="ADAL" clId="{C6812F46-CF64-46E4-900D-780144DB6105}" dt="2024-09-15T18:49:06.260" v="9342" actId="20577"/>
        <pc:sldMkLst>
          <pc:docMk/>
          <pc:sldMk cId="501120783" sldId="445"/>
        </pc:sldMkLst>
        <pc:spChg chg="mod">
          <ac:chgData name="Andreas Dim" userId="866b12aa-3e45-4b36-93f5-7b30f9043169" providerId="ADAL" clId="{C6812F46-CF64-46E4-900D-780144DB6105}" dt="2024-08-23T11:36:18.015" v="6728" actId="20577"/>
          <ac:spMkLst>
            <pc:docMk/>
            <pc:sldMk cId="501120783" sldId="445"/>
            <ac:spMk id="5" creationId="{A2B438C5-78D3-BA45-8598-54344CD4802A}"/>
          </ac:spMkLst>
        </pc:spChg>
        <pc:spChg chg="mod">
          <ac:chgData name="Andreas Dim" userId="866b12aa-3e45-4b36-93f5-7b30f9043169" providerId="ADAL" clId="{C6812F46-CF64-46E4-900D-780144DB6105}" dt="2024-09-15T18:49:06.260" v="9342" actId="20577"/>
          <ac:spMkLst>
            <pc:docMk/>
            <pc:sldMk cId="501120783" sldId="445"/>
            <ac:spMk id="6" creationId="{CCA4B51D-DE01-E843-9591-42EB5841E7D0}"/>
          </ac:spMkLst>
        </pc:spChg>
      </pc:sldChg>
      <pc:sldChg chg="addSp delSp modSp add mod">
        <pc:chgData name="Andreas Dim" userId="866b12aa-3e45-4b36-93f5-7b30f9043169" providerId="ADAL" clId="{C6812F46-CF64-46E4-900D-780144DB6105}" dt="2024-09-17T11:35:11.981" v="9346" actId="1076"/>
        <pc:sldMkLst>
          <pc:docMk/>
          <pc:sldMk cId="2353835" sldId="446"/>
        </pc:sldMkLst>
        <pc:spChg chg="mod">
          <ac:chgData name="Andreas Dim" userId="866b12aa-3e45-4b36-93f5-7b30f9043169" providerId="ADAL" clId="{C6812F46-CF64-46E4-900D-780144DB6105}" dt="2024-08-23T11:59:52.829" v="7657" actId="20577"/>
          <ac:spMkLst>
            <pc:docMk/>
            <pc:sldMk cId="2353835" sldId="446"/>
            <ac:spMk id="5" creationId="{9726C9CD-D9EA-9B49-86FF-C5CF350BDF55}"/>
          </ac:spMkLst>
        </pc:spChg>
        <pc:spChg chg="mod">
          <ac:chgData name="Andreas Dim" userId="866b12aa-3e45-4b36-93f5-7b30f9043169" providerId="ADAL" clId="{C6812F46-CF64-46E4-900D-780144DB6105}" dt="2024-08-23T12:00:46.807" v="7865" actId="20577"/>
          <ac:spMkLst>
            <pc:docMk/>
            <pc:sldMk cId="2353835" sldId="446"/>
            <ac:spMk id="6" creationId="{BB73AD12-7671-7C4F-9566-8A4B616D9221}"/>
          </ac:spMkLst>
        </pc:spChg>
        <pc:spChg chg="add mod">
          <ac:chgData name="Andreas Dim" userId="866b12aa-3e45-4b36-93f5-7b30f9043169" providerId="ADAL" clId="{C6812F46-CF64-46E4-900D-780144DB6105}" dt="2024-08-23T12:14:03.360" v="7875" actId="1076"/>
          <ac:spMkLst>
            <pc:docMk/>
            <pc:sldMk cId="2353835" sldId="446"/>
            <ac:spMk id="8" creationId="{8326E3F6-E6C9-125C-1CB2-A702D6B7B55A}"/>
          </ac:spMkLst>
        </pc:spChg>
        <pc:spChg chg="add mod">
          <ac:chgData name="Andreas Dim" userId="866b12aa-3e45-4b36-93f5-7b30f9043169" providerId="ADAL" clId="{C6812F46-CF64-46E4-900D-780144DB6105}" dt="2024-08-23T12:14:16.081" v="7886" actId="1076"/>
          <ac:spMkLst>
            <pc:docMk/>
            <pc:sldMk cId="2353835" sldId="446"/>
            <ac:spMk id="9" creationId="{12D09EB2-4B9D-61F0-E782-36C16B5E55B4}"/>
          </ac:spMkLst>
        </pc:spChg>
        <pc:picChg chg="del mod">
          <ac:chgData name="Andreas Dim" userId="866b12aa-3e45-4b36-93f5-7b30f9043169" providerId="ADAL" clId="{C6812F46-CF64-46E4-900D-780144DB6105}" dt="2024-08-23T12:00:51.503" v="7867" actId="478"/>
          <ac:picMkLst>
            <pc:docMk/>
            <pc:sldMk cId="2353835" sldId="446"/>
            <ac:picMk id="7" creationId="{E7A4E90B-C22F-7C4B-8697-1554FA4CFCC4}"/>
          </ac:picMkLst>
        </pc:picChg>
        <pc:picChg chg="add mod">
          <ac:chgData name="Andreas Dim" userId="866b12aa-3e45-4b36-93f5-7b30f9043169" providerId="ADAL" clId="{C6812F46-CF64-46E4-900D-780144DB6105}" dt="2024-09-17T11:35:11.981" v="9346" actId="1076"/>
          <ac:picMkLst>
            <pc:docMk/>
            <pc:sldMk cId="2353835" sldId="446"/>
            <ac:picMk id="1026" creationId="{7546B571-1277-F2C8-B58B-6E6FC679F3C7}"/>
          </ac:picMkLst>
        </pc:picChg>
        <pc:picChg chg="add del mod">
          <ac:chgData name="Andreas Dim" userId="866b12aa-3e45-4b36-93f5-7b30f9043169" providerId="ADAL" clId="{C6812F46-CF64-46E4-900D-780144DB6105}" dt="2024-09-17T11:35:03.275" v="9343" actId="478"/>
          <ac:picMkLst>
            <pc:docMk/>
            <pc:sldMk cId="2353835" sldId="446"/>
            <ac:picMk id="2050" creationId="{AE64ABB6-EA8E-E89E-DCA6-A59AC1DBFEB3}"/>
          </ac:picMkLst>
        </pc:picChg>
      </pc:sldChg>
      <pc:sldChg chg="addSp delSp modSp add mod ord">
        <pc:chgData name="Andreas Dim" userId="866b12aa-3e45-4b36-93f5-7b30f9043169" providerId="ADAL" clId="{C6812F46-CF64-46E4-900D-780144DB6105}" dt="2024-09-15T18:20:56.887" v="9206" actId="1076"/>
        <pc:sldMkLst>
          <pc:docMk/>
          <pc:sldMk cId="702506005" sldId="447"/>
        </pc:sldMkLst>
        <pc:spChg chg="mod">
          <ac:chgData name="Andreas Dim" userId="866b12aa-3e45-4b36-93f5-7b30f9043169" providerId="ADAL" clId="{C6812F46-CF64-46E4-900D-780144DB6105}" dt="2024-09-15T09:53:29.613" v="8443" actId="20577"/>
          <ac:spMkLst>
            <pc:docMk/>
            <pc:sldMk cId="702506005" sldId="447"/>
            <ac:spMk id="5" creationId="{B84395AB-42A4-0043-A012-B7B987ADDCE0}"/>
          </ac:spMkLst>
        </pc:spChg>
        <pc:spChg chg="mod">
          <ac:chgData name="Andreas Dim" userId="866b12aa-3e45-4b36-93f5-7b30f9043169" providerId="ADAL" clId="{C6812F46-CF64-46E4-900D-780144DB6105}" dt="2024-09-15T18:20:44.050" v="9205" actId="20577"/>
          <ac:spMkLst>
            <pc:docMk/>
            <pc:sldMk cId="702506005" sldId="447"/>
            <ac:spMk id="6" creationId="{13E38065-FECC-1E43-88CA-8C0645788EE8}"/>
          </ac:spMkLst>
        </pc:spChg>
        <pc:spChg chg="mod">
          <ac:chgData name="Andreas Dim" userId="866b12aa-3e45-4b36-93f5-7b30f9043169" providerId="ADAL" clId="{C6812F46-CF64-46E4-900D-780144DB6105}" dt="2024-09-15T18:20:56.887" v="9206" actId="1076"/>
          <ac:spMkLst>
            <pc:docMk/>
            <pc:sldMk cId="702506005" sldId="447"/>
            <ac:spMk id="7" creationId="{9F733E05-5F70-92B4-B513-6F76B7B2F5C3}"/>
          </ac:spMkLst>
        </pc:spChg>
        <pc:picChg chg="add mod">
          <ac:chgData name="Andreas Dim" userId="866b12aa-3e45-4b36-93f5-7b30f9043169" providerId="ADAL" clId="{C6812F46-CF64-46E4-900D-780144DB6105}" dt="2024-09-15T18:20:56.887" v="9206" actId="1076"/>
          <ac:picMkLst>
            <pc:docMk/>
            <pc:sldMk cId="702506005" sldId="447"/>
            <ac:picMk id="9" creationId="{256D34A3-D9AF-C508-187C-910ACE4841AE}"/>
          </ac:picMkLst>
        </pc:picChg>
        <pc:picChg chg="del">
          <ac:chgData name="Andreas Dim" userId="866b12aa-3e45-4b36-93f5-7b30f9043169" providerId="ADAL" clId="{C6812F46-CF64-46E4-900D-780144DB6105}" dt="2024-08-30T07:30:46.477" v="7951" actId="478"/>
          <ac:picMkLst>
            <pc:docMk/>
            <pc:sldMk cId="702506005" sldId="447"/>
            <ac:picMk id="6146" creationId="{91AF6A48-7E1C-201E-ED40-FA1162A12CD4}"/>
          </ac:picMkLst>
        </pc:picChg>
      </pc:sldChg>
      <pc:sldChg chg="modSp add mod ord">
        <pc:chgData name="Andreas Dim" userId="866b12aa-3e45-4b36-93f5-7b30f9043169" providerId="ADAL" clId="{C6812F46-CF64-46E4-900D-780144DB6105}" dt="2024-09-15T18:22:18.386" v="9307" actId="20577"/>
        <pc:sldMkLst>
          <pc:docMk/>
          <pc:sldMk cId="1963041532" sldId="448"/>
        </pc:sldMkLst>
        <pc:spChg chg="mod">
          <ac:chgData name="Andreas Dim" userId="866b12aa-3e45-4b36-93f5-7b30f9043169" providerId="ADAL" clId="{C6812F46-CF64-46E4-900D-780144DB6105}" dt="2024-09-15T18:21:23.174" v="9208" actId="20577"/>
          <ac:spMkLst>
            <pc:docMk/>
            <pc:sldMk cId="1963041532" sldId="448"/>
            <ac:spMk id="5" creationId="{7A90CD0C-6E15-2C43-98DE-BC55AABBC6B7}"/>
          </ac:spMkLst>
        </pc:spChg>
        <pc:spChg chg="mod">
          <ac:chgData name="Andreas Dim" userId="866b12aa-3e45-4b36-93f5-7b30f9043169" providerId="ADAL" clId="{C6812F46-CF64-46E4-900D-780144DB6105}" dt="2024-09-15T18:22:18.386" v="9307" actId="20577"/>
          <ac:spMkLst>
            <pc:docMk/>
            <pc:sldMk cId="1963041532" sldId="448"/>
            <ac:spMk id="6" creationId="{E59C0A03-7C1F-274C-A5E3-C58790F2EFC3}"/>
          </ac:spMkLst>
        </pc:spChg>
      </pc:sldChg>
      <pc:sldChg chg="add del">
        <pc:chgData name="Andreas Dim" userId="866b12aa-3e45-4b36-93f5-7b30f9043169" providerId="ADAL" clId="{C6812F46-CF64-46E4-900D-780144DB6105}" dt="2024-09-15T09:58:31.148" v="8528" actId="47"/>
        <pc:sldMkLst>
          <pc:docMk/>
          <pc:sldMk cId="1896081891" sldId="449"/>
        </pc:sldMkLst>
      </pc:sldChg>
      <pc:sldChg chg="add del">
        <pc:chgData name="Andreas Dim" userId="866b12aa-3e45-4b36-93f5-7b30f9043169" providerId="ADAL" clId="{C6812F46-CF64-46E4-900D-780144DB6105}" dt="2024-09-15T10:00:34.031" v="8720" actId="47"/>
        <pc:sldMkLst>
          <pc:docMk/>
          <pc:sldMk cId="2257898919" sldId="449"/>
        </pc:sldMkLst>
      </pc:sldChg>
      <pc:sldChg chg="addSp delSp modSp add mod">
        <pc:chgData name="Andreas Dim" userId="866b12aa-3e45-4b36-93f5-7b30f9043169" providerId="ADAL" clId="{C6812F46-CF64-46E4-900D-780144DB6105}" dt="2024-09-15T10:10:04.733" v="8999"/>
        <pc:sldMkLst>
          <pc:docMk/>
          <pc:sldMk cId="3840680685" sldId="449"/>
        </pc:sldMkLst>
        <pc:spChg chg="mod">
          <ac:chgData name="Andreas Dim" userId="866b12aa-3e45-4b36-93f5-7b30f9043169" providerId="ADAL" clId="{C6812F46-CF64-46E4-900D-780144DB6105}" dt="2024-09-15T10:07:02.404" v="8977" actId="20577"/>
          <ac:spMkLst>
            <pc:docMk/>
            <pc:sldMk cId="3840680685" sldId="449"/>
            <ac:spMk id="5" creationId="{B84395AB-42A4-0043-A012-B7B987ADDCE0}"/>
          </ac:spMkLst>
        </pc:spChg>
        <pc:spChg chg="add mod">
          <ac:chgData name="Andreas Dim" userId="866b12aa-3e45-4b36-93f5-7b30f9043169" providerId="ADAL" clId="{C6812F46-CF64-46E4-900D-780144DB6105}" dt="2024-09-15T10:10:04.733" v="8999"/>
          <ac:spMkLst>
            <pc:docMk/>
            <pc:sldMk cId="3840680685" sldId="449"/>
            <ac:spMk id="6" creationId="{E2E2170E-6C85-08F8-1352-3CAC16E11330}"/>
          </ac:spMkLst>
        </pc:spChg>
        <pc:spChg chg="add del mod">
          <ac:chgData name="Andreas Dim" userId="866b12aa-3e45-4b36-93f5-7b30f9043169" providerId="ADAL" clId="{C6812F46-CF64-46E4-900D-780144DB6105}" dt="2024-09-15T10:06:40.760" v="8973" actId="478"/>
          <ac:spMkLst>
            <pc:docMk/>
            <pc:sldMk cId="3840680685" sldId="449"/>
            <ac:spMk id="8" creationId="{554E22AF-935C-4FDB-5AD0-9C3DAEA89D31}"/>
          </ac:spMkLst>
        </pc:spChg>
        <pc:picChg chg="add mod">
          <ac:chgData name="Andreas Dim" userId="866b12aa-3e45-4b36-93f5-7b30f9043169" providerId="ADAL" clId="{C6812F46-CF64-46E4-900D-780144DB6105}" dt="2024-09-15T10:06:57.998" v="8976" actId="1076"/>
          <ac:picMkLst>
            <pc:docMk/>
            <pc:sldMk cId="3840680685" sldId="449"/>
            <ac:picMk id="1026" creationId="{30A264D1-F2C9-D651-F21F-40208FAA74CD}"/>
          </ac:picMkLst>
        </pc:picChg>
      </pc:sldChg>
      <pc:sldChg chg="add">
        <pc:chgData name="Andreas Dim" userId="866b12aa-3e45-4b36-93f5-7b30f9043169" providerId="ADAL" clId="{C6812F46-CF64-46E4-900D-780144DB6105}" dt="2024-09-15T10:05:40.191" v="8900"/>
        <pc:sldMkLst>
          <pc:docMk/>
          <pc:sldMk cId="660632521" sldId="450"/>
        </pc:sldMkLst>
      </pc:sldChg>
    </pc:docChg>
  </pc:docChgLst>
  <pc:docChgLst>
    <pc:chgData name="Andreas Dim" userId="S::andreas.dim@dim-consult.ch::866b12aa-3e45-4b36-93f5-7b30f9043169" providerId="AD" clId="Web-{8B4EF7F7-8AD6-0B67-EC08-6C364F8A1143}"/>
    <pc:docChg chg="modSld">
      <pc:chgData name="Andreas Dim" userId="S::andreas.dim@dim-consult.ch::866b12aa-3e45-4b36-93f5-7b30f9043169" providerId="AD" clId="Web-{8B4EF7F7-8AD6-0B67-EC08-6C364F8A1143}" dt="2024-09-19T12:29:01.208" v="28" actId="20577"/>
      <pc:docMkLst>
        <pc:docMk/>
      </pc:docMkLst>
      <pc:sldChg chg="modSp">
        <pc:chgData name="Andreas Dim" userId="S::andreas.dim@dim-consult.ch::866b12aa-3e45-4b36-93f5-7b30f9043169" providerId="AD" clId="Web-{8B4EF7F7-8AD6-0B67-EC08-6C364F8A1143}" dt="2024-09-19T12:29:01.208" v="28" actId="20577"/>
        <pc:sldMkLst>
          <pc:docMk/>
          <pc:sldMk cId="702506005" sldId="447"/>
        </pc:sldMkLst>
        <pc:spChg chg="mod">
          <ac:chgData name="Andreas Dim" userId="S::andreas.dim@dim-consult.ch::866b12aa-3e45-4b36-93f5-7b30f9043169" providerId="AD" clId="Web-{8B4EF7F7-8AD6-0B67-EC08-6C364F8A1143}" dt="2024-09-19T12:29:01.208" v="28" actId="20577"/>
          <ac:spMkLst>
            <pc:docMk/>
            <pc:sldMk cId="702506005" sldId="447"/>
            <ac:spMk id="6" creationId="{13E38065-FECC-1E43-88CA-8C0645788EE8}"/>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218"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l">
              <a:defRPr sz="1200"/>
            </a:lvl1pPr>
          </a:lstStyle>
          <a:p>
            <a:endParaRPr lang="de-CH"/>
          </a:p>
        </p:txBody>
      </p:sp>
      <p:sp>
        <p:nvSpPr>
          <p:cNvPr id="9219" name="Rectangle 3"/>
          <p:cNvSpPr>
            <a:spLocks noGrp="1" noChangeArrowheads="1"/>
          </p:cNvSpPr>
          <p:nvPr>
            <p:ph type="dt" sz="quarter" idx="1"/>
          </p:nvPr>
        </p:nvSpPr>
        <p:spPr bwMode="auto">
          <a:xfrm>
            <a:off x="3884613"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200"/>
            </a:lvl1pPr>
          </a:lstStyle>
          <a:p>
            <a:endParaRPr lang="de-CH"/>
          </a:p>
        </p:txBody>
      </p:sp>
      <p:sp>
        <p:nvSpPr>
          <p:cNvPr id="9220" name="Rectangle 4"/>
          <p:cNvSpPr>
            <a:spLocks noGrp="1" noChangeArrowheads="1"/>
          </p:cNvSpPr>
          <p:nvPr>
            <p:ph type="ftr" sz="quarter" idx="2"/>
          </p:nvPr>
        </p:nvSpPr>
        <p:spPr bwMode="auto">
          <a:xfrm>
            <a:off x="0"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l">
              <a:defRPr sz="1200"/>
            </a:lvl1pPr>
          </a:lstStyle>
          <a:p>
            <a:endParaRPr lang="de-CH"/>
          </a:p>
        </p:txBody>
      </p:sp>
      <p:sp>
        <p:nvSpPr>
          <p:cNvPr id="9221" name="Rectangle 5"/>
          <p:cNvSpPr>
            <a:spLocks noGrp="1" noChangeArrowheads="1"/>
          </p:cNvSpPr>
          <p:nvPr>
            <p:ph type="sldNum" sz="quarter" idx="3"/>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defRPr sz="1200"/>
            </a:lvl1pPr>
          </a:lstStyle>
          <a:p>
            <a:fld id="{C74B13BA-36C6-4300-B5B6-6C1D152DFF13}" type="slidenum">
              <a:rPr lang="de-CH"/>
              <a:pPr/>
              <a:t>‹#›</a:t>
            </a:fld>
            <a:endParaRPr lang="de-CH"/>
          </a:p>
        </p:txBody>
      </p:sp>
    </p:spTree>
    <p:extLst>
      <p:ext uri="{BB962C8B-B14F-4D97-AF65-F5344CB8AC3E}">
        <p14:creationId xmlns:p14="http://schemas.microsoft.com/office/powerpoint/2010/main" val="2628857446"/>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png>
</file>

<file path=ppt/media/image12.png>
</file>

<file path=ppt/media/image13.jpeg>
</file>

<file path=ppt/media/image14.gif>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jpe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70"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l">
              <a:defRPr sz="1200"/>
            </a:lvl1pPr>
          </a:lstStyle>
          <a:p>
            <a:endParaRPr lang="de-CH"/>
          </a:p>
        </p:txBody>
      </p:sp>
      <p:sp>
        <p:nvSpPr>
          <p:cNvPr id="7171" name="Rectangle 3"/>
          <p:cNvSpPr>
            <a:spLocks noGrp="1" noChangeArrowheads="1"/>
          </p:cNvSpPr>
          <p:nvPr>
            <p:ph type="dt" idx="1"/>
          </p:nvPr>
        </p:nvSpPr>
        <p:spPr bwMode="auto">
          <a:xfrm>
            <a:off x="3884613"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200"/>
            </a:lvl1pPr>
          </a:lstStyle>
          <a:p>
            <a:endParaRPr lang="de-CH"/>
          </a:p>
        </p:txBody>
      </p:sp>
      <p:sp>
        <p:nvSpPr>
          <p:cNvPr id="7172"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7173" name="Rectangle 5"/>
          <p:cNvSpPr>
            <a:spLocks noGrp="1" noChangeArrowheads="1"/>
          </p:cNvSpPr>
          <p:nvPr>
            <p:ph type="body" sz="quarter" idx="3"/>
          </p:nvPr>
        </p:nvSpPr>
        <p:spPr bwMode="auto">
          <a:xfrm>
            <a:off x="685800" y="4343400"/>
            <a:ext cx="5486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de-CH"/>
              <a:t>Textmasterformate durch Klicken bearbeiten</a:t>
            </a:r>
          </a:p>
          <a:p>
            <a:pPr lvl="1"/>
            <a:r>
              <a:rPr lang="de-CH"/>
              <a:t>Zweite Ebene</a:t>
            </a:r>
          </a:p>
          <a:p>
            <a:pPr lvl="2"/>
            <a:r>
              <a:rPr lang="de-CH"/>
              <a:t>Dritte Ebene</a:t>
            </a:r>
          </a:p>
          <a:p>
            <a:pPr lvl="3"/>
            <a:r>
              <a:rPr lang="de-CH"/>
              <a:t>Vierte Ebene</a:t>
            </a:r>
          </a:p>
          <a:p>
            <a:pPr lvl="4"/>
            <a:r>
              <a:rPr lang="de-CH"/>
              <a:t>Fünfte Ebene</a:t>
            </a:r>
          </a:p>
        </p:txBody>
      </p:sp>
      <p:sp>
        <p:nvSpPr>
          <p:cNvPr id="7174" name="Rectangle 6"/>
          <p:cNvSpPr>
            <a:spLocks noGrp="1" noChangeArrowheads="1"/>
          </p:cNvSpPr>
          <p:nvPr>
            <p:ph type="ftr" sz="quarter" idx="4"/>
          </p:nvPr>
        </p:nvSpPr>
        <p:spPr bwMode="auto">
          <a:xfrm>
            <a:off x="0"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l">
              <a:defRPr sz="1200"/>
            </a:lvl1pPr>
          </a:lstStyle>
          <a:p>
            <a:endParaRPr lang="de-CH"/>
          </a:p>
        </p:txBody>
      </p:sp>
      <p:sp>
        <p:nvSpPr>
          <p:cNvPr id="7175" name="Rectangle 7"/>
          <p:cNvSpPr>
            <a:spLocks noGrp="1" noChangeArrowheads="1"/>
          </p:cNvSpPr>
          <p:nvPr>
            <p:ph type="sldNum" sz="quarter" idx="5"/>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defRPr sz="1200"/>
            </a:lvl1pPr>
          </a:lstStyle>
          <a:p>
            <a:fld id="{058061DB-DF71-4765-99A4-14E22DF63CCF}" type="slidenum">
              <a:rPr lang="de-CH"/>
              <a:pPr/>
              <a:t>‹#›</a:t>
            </a:fld>
            <a:endParaRPr lang="de-CH"/>
          </a:p>
        </p:txBody>
      </p:sp>
    </p:spTree>
    <p:extLst>
      <p:ext uri="{BB962C8B-B14F-4D97-AF65-F5344CB8AC3E}">
        <p14:creationId xmlns:p14="http://schemas.microsoft.com/office/powerpoint/2010/main" val="797747108"/>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charset="0"/>
        <a:ea typeface="+mn-ea"/>
        <a:cs typeface="+mn-cs"/>
      </a:defRPr>
    </a:lvl1pPr>
    <a:lvl2pPr marL="457200" algn="l" rtl="0" fontAlgn="base">
      <a:spcBef>
        <a:spcPct val="30000"/>
      </a:spcBef>
      <a:spcAft>
        <a:spcPct val="0"/>
      </a:spcAft>
      <a:defRPr sz="1200" kern="1200">
        <a:solidFill>
          <a:schemeClr val="tx1"/>
        </a:solidFill>
        <a:latin typeface="Arial" charset="0"/>
        <a:ea typeface="+mn-ea"/>
        <a:cs typeface="+mn-cs"/>
      </a:defRPr>
    </a:lvl2pPr>
    <a:lvl3pPr marL="914400" algn="l" rtl="0" fontAlgn="base">
      <a:spcBef>
        <a:spcPct val="30000"/>
      </a:spcBef>
      <a:spcAft>
        <a:spcPct val="0"/>
      </a:spcAft>
      <a:defRPr sz="1200" kern="1200">
        <a:solidFill>
          <a:schemeClr val="tx1"/>
        </a:solidFill>
        <a:latin typeface="Arial" charset="0"/>
        <a:ea typeface="+mn-ea"/>
        <a:cs typeface="+mn-cs"/>
      </a:defRPr>
    </a:lvl3pPr>
    <a:lvl4pPr marL="1371600" algn="l" rtl="0" fontAlgn="base">
      <a:spcBef>
        <a:spcPct val="30000"/>
      </a:spcBef>
      <a:spcAft>
        <a:spcPct val="0"/>
      </a:spcAft>
      <a:defRPr sz="1200" kern="1200">
        <a:solidFill>
          <a:schemeClr val="tx1"/>
        </a:solidFill>
        <a:latin typeface="Arial" charset="0"/>
        <a:ea typeface="+mn-ea"/>
        <a:cs typeface="+mn-cs"/>
      </a:defRPr>
    </a:lvl4pPr>
    <a:lvl5pPr marL="1828800" algn="l" rtl="0" fontAlgn="base">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elfolie">
    <p:spTree>
      <p:nvGrpSpPr>
        <p:cNvPr id="1" name=""/>
        <p:cNvGrpSpPr/>
        <p:nvPr/>
      </p:nvGrpSpPr>
      <p:grpSpPr>
        <a:xfrm>
          <a:off x="0" y="0"/>
          <a:ext cx="0" cy="0"/>
          <a:chOff x="0" y="0"/>
          <a:chExt cx="0" cy="0"/>
        </a:xfrm>
      </p:grpSpPr>
      <p:sp>
        <p:nvSpPr>
          <p:cNvPr id="8" name="Rectangle 3"/>
          <p:cNvSpPr>
            <a:spLocks noGrp="1" noChangeArrowheads="1"/>
          </p:cNvSpPr>
          <p:nvPr>
            <p:ph type="subTitle" idx="1" hasCustomPrompt="1"/>
          </p:nvPr>
        </p:nvSpPr>
        <p:spPr bwMode="auto">
          <a:xfrm>
            <a:off x="927995" y="1978025"/>
            <a:ext cx="11582969" cy="50646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baseline="0"/>
            </a:lvl1pPr>
          </a:lstStyle>
          <a:p>
            <a:pPr>
              <a:spcBef>
                <a:spcPct val="0"/>
              </a:spcBef>
            </a:pPr>
            <a:r>
              <a:rPr lang="de-DE" sz="2600" dirty="0"/>
              <a:t>Untertitel der Präsentation</a:t>
            </a:r>
            <a:endParaRPr lang="de-CH" sz="2600" dirty="0"/>
          </a:p>
        </p:txBody>
      </p:sp>
      <p:sp>
        <p:nvSpPr>
          <p:cNvPr id="12" name="Titel 11"/>
          <p:cNvSpPr>
            <a:spLocks noGrp="1"/>
          </p:cNvSpPr>
          <p:nvPr>
            <p:ph type="title" hasCustomPrompt="1"/>
          </p:nvPr>
        </p:nvSpPr>
        <p:spPr>
          <a:xfrm>
            <a:off x="925999" y="900311"/>
            <a:ext cx="11582969" cy="648072"/>
          </a:xfrm>
        </p:spPr>
        <p:txBody>
          <a:bodyPr/>
          <a:lstStyle>
            <a:lvl1pPr>
              <a:defRPr/>
            </a:lvl1pPr>
          </a:lstStyle>
          <a:p>
            <a:r>
              <a:rPr lang="de-DE" dirty="0"/>
              <a:t>Titel der Präsentation</a:t>
            </a:r>
            <a:endParaRPr lang="de-CH" dirty="0"/>
          </a:p>
        </p:txBody>
      </p:sp>
      <p:pic>
        <p:nvPicPr>
          <p:cNvPr id="7" name="Grafik 6" descr="FHNW_HT_10mm"/>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547075" y="252000"/>
            <a:ext cx="3438096" cy="540259"/>
          </a:xfrm>
          <a:prstGeom prst="rect">
            <a:avLst/>
          </a:prstGeom>
          <a:noFill/>
          <a:ln>
            <a:noFill/>
          </a:ln>
        </p:spPr>
      </p:pic>
      <p:sp>
        <p:nvSpPr>
          <p:cNvPr id="5" name="Textplatzhalter 4"/>
          <p:cNvSpPr>
            <a:spLocks noGrp="1"/>
          </p:cNvSpPr>
          <p:nvPr>
            <p:ph type="body" sz="quarter" idx="11" hasCustomPrompt="1"/>
          </p:nvPr>
        </p:nvSpPr>
        <p:spPr>
          <a:xfrm>
            <a:off x="-1" y="3276000"/>
            <a:ext cx="927759" cy="3081600"/>
          </a:xfrm>
          <a:solidFill>
            <a:srgbClr val="FFFF00"/>
          </a:solidFill>
        </p:spPr>
        <p:txBody>
          <a:bodyPr/>
          <a:lstStyle>
            <a:lvl5pPr marL="1252537" indent="0">
              <a:buNone/>
              <a:defRPr/>
            </a:lvl5pPr>
          </a:lstStyle>
          <a:p>
            <a:pPr lvl="4"/>
            <a:r>
              <a:rPr lang="de-CH" dirty="0"/>
              <a:t> </a:t>
            </a:r>
          </a:p>
        </p:txBody>
      </p:sp>
      <p:pic>
        <p:nvPicPr>
          <p:cNvPr id="10" name="Picture 8">
            <a:extLst>
              <a:ext uri="{FF2B5EF4-FFF2-40B4-BE49-F238E27FC236}">
                <a16:creationId xmlns:a16="http://schemas.microsoft.com/office/drawing/2014/main" id="{61AE4FE4-F806-1147-A201-B88AD847A2C5}"/>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94332" y="2806736"/>
            <a:ext cx="10043568" cy="4093934"/>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spTree>
    <p:extLst>
      <p:ext uri="{BB962C8B-B14F-4D97-AF65-F5344CB8AC3E}">
        <p14:creationId xmlns:p14="http://schemas.microsoft.com/office/powerpoint/2010/main" val="407118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Leer">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lvl1pPr>
              <a:defRPr/>
            </a:lvl1pPr>
          </a:lstStyle>
          <a:p>
            <a:fld id="{5E48492E-72D1-4785-9351-8AE1E40FBA2D}" type="datetime1">
              <a:rPr lang="de-CH" smtClean="0">
                <a:solidFill>
                  <a:srgbClr val="000000"/>
                </a:solidFill>
              </a:rPr>
              <a:t>19.09.2024</a:t>
            </a:fld>
            <a:endParaRPr lang="de-CH">
              <a:solidFill>
                <a:srgbClr val="000000"/>
              </a:solidFill>
            </a:endParaRPr>
          </a:p>
        </p:txBody>
      </p:sp>
      <p:sp>
        <p:nvSpPr>
          <p:cNvPr id="3" name="Fußzeilenplatzhalter 2"/>
          <p:cNvSpPr>
            <a:spLocks noGrp="1"/>
          </p:cNvSpPr>
          <p:nvPr>
            <p:ph type="ftr" sz="quarter" idx="11"/>
          </p:nvPr>
        </p:nvSpPr>
        <p:spPr/>
        <p:txBody>
          <a:bodyPr/>
          <a:lstStyle>
            <a:lvl1pPr>
              <a:defRPr/>
            </a:lvl1pPr>
          </a:lstStyle>
          <a:p>
            <a:r>
              <a:rPr lang="de-CH" dirty="0"/>
              <a:t>Datennetze (dnet1)</a:t>
            </a:r>
            <a:endParaRPr lang="de-CH" dirty="0">
              <a:solidFill>
                <a:srgbClr val="000000"/>
              </a:solidFill>
            </a:endParaRPr>
          </a:p>
        </p:txBody>
      </p:sp>
      <p:sp>
        <p:nvSpPr>
          <p:cNvPr id="4" name="Foliennummernplatzhalter 3"/>
          <p:cNvSpPr>
            <a:spLocks noGrp="1"/>
          </p:cNvSpPr>
          <p:nvPr>
            <p:ph type="sldNum" sz="quarter" idx="12"/>
          </p:nvPr>
        </p:nvSpPr>
        <p:spPr/>
        <p:txBody>
          <a:bodyPr/>
          <a:lstStyle>
            <a:lvl1pPr>
              <a:defRPr/>
            </a:lvl1pPr>
          </a:lstStyle>
          <a:p>
            <a:fld id="{351188DD-6605-4EF4-9E67-B567F731CE68}" type="slidenum">
              <a:rPr lang="de-CH">
                <a:solidFill>
                  <a:srgbClr val="000000"/>
                </a:solidFill>
              </a:rPr>
              <a:pPr/>
              <a:t>‹#›</a:t>
            </a:fld>
            <a:endParaRPr lang="de-CH">
              <a:solidFill>
                <a:srgbClr val="000000"/>
              </a:solidFill>
            </a:endParaRPr>
          </a:p>
        </p:txBody>
      </p:sp>
      <p:sp>
        <p:nvSpPr>
          <p:cNvPr id="5" name="Rectangle 2"/>
          <p:cNvSpPr>
            <a:spLocks noGrp="1" noChangeArrowheads="1"/>
          </p:cNvSpPr>
          <p:nvPr>
            <p:ph type="title" hasCustomPrompt="1"/>
          </p:nvPr>
        </p:nvSpPr>
        <p:spPr>
          <a:xfrm>
            <a:off x="925999" y="900311"/>
            <a:ext cx="11582969" cy="361950"/>
          </a:xfrm>
        </p:spPr>
        <p:txBody>
          <a:bodyPr/>
          <a:lstStyle>
            <a:lvl1pPr>
              <a:defRPr sz="2000" b="1" i="0" baseline="0"/>
            </a:lvl1pPr>
          </a:lstStyle>
          <a:p>
            <a:r>
              <a:rPr lang="de-DE" dirty="0"/>
              <a:t>Titel durch Klicken hinzufügen</a:t>
            </a:r>
          </a:p>
        </p:txBody>
      </p:sp>
      <p:sp>
        <p:nvSpPr>
          <p:cNvPr id="6" name="Rectangle 3"/>
          <p:cNvSpPr>
            <a:spLocks noGrp="1" noChangeArrowheads="1"/>
          </p:cNvSpPr>
          <p:nvPr>
            <p:ph type="body" idx="1" hasCustomPrompt="1"/>
          </p:nvPr>
        </p:nvSpPr>
        <p:spPr>
          <a:xfrm>
            <a:off x="927995" y="1692399"/>
            <a:ext cx="11582969" cy="4968751"/>
          </a:xfrm>
        </p:spPr>
        <p:txBody>
          <a:bodyPr/>
          <a:lstStyle>
            <a:lvl1pPr>
              <a:spcBef>
                <a:spcPts val="1200"/>
              </a:spcBef>
              <a:defRPr sz="2000" b="0" i="0" baseline="0"/>
            </a:lvl1pPr>
          </a:lstStyle>
          <a:p>
            <a:pPr lvl="0"/>
            <a:r>
              <a:rPr lang="de-DE" dirty="0"/>
              <a:t>Text durch Klicken hinzufügen</a:t>
            </a:r>
          </a:p>
        </p:txBody>
      </p:sp>
    </p:spTree>
    <p:extLst>
      <p:ext uri="{BB962C8B-B14F-4D97-AF65-F5344CB8AC3E}">
        <p14:creationId xmlns:p14="http://schemas.microsoft.com/office/powerpoint/2010/main" val="40178343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el und Inhalt">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lvl1pPr>
              <a:defRPr/>
            </a:lvl1pPr>
          </a:lstStyle>
          <a:p>
            <a:fld id="{CEB0B7B1-7F9E-44E6-8543-140B27F3BBF6}" type="datetime1">
              <a:rPr lang="de-CH" smtClean="0">
                <a:solidFill>
                  <a:srgbClr val="000000"/>
                </a:solidFill>
              </a:rPr>
              <a:t>19.09.2024</a:t>
            </a:fld>
            <a:endParaRPr lang="de-CH">
              <a:solidFill>
                <a:srgbClr val="000000"/>
              </a:solidFill>
            </a:endParaRPr>
          </a:p>
        </p:txBody>
      </p:sp>
      <p:sp>
        <p:nvSpPr>
          <p:cNvPr id="5" name="Fußzeilenplatzhalter 4"/>
          <p:cNvSpPr>
            <a:spLocks noGrp="1"/>
          </p:cNvSpPr>
          <p:nvPr>
            <p:ph type="ftr" sz="quarter" idx="11"/>
          </p:nvPr>
        </p:nvSpPr>
        <p:spPr/>
        <p:txBody>
          <a:bodyPr/>
          <a:lstStyle>
            <a:lvl1pPr>
              <a:defRPr/>
            </a:lvl1pPr>
          </a:lstStyle>
          <a:p>
            <a:r>
              <a:rPr lang="de-CH" dirty="0"/>
              <a:t>Datennetze (dnet1)</a:t>
            </a:r>
            <a:endParaRPr lang="de-CH" dirty="0">
              <a:solidFill>
                <a:srgbClr val="000000"/>
              </a:solidFill>
            </a:endParaRPr>
          </a:p>
        </p:txBody>
      </p:sp>
      <p:sp>
        <p:nvSpPr>
          <p:cNvPr id="6" name="Foliennummernplatzhalter 5"/>
          <p:cNvSpPr>
            <a:spLocks noGrp="1"/>
          </p:cNvSpPr>
          <p:nvPr>
            <p:ph type="sldNum" sz="quarter" idx="12"/>
          </p:nvPr>
        </p:nvSpPr>
        <p:spPr/>
        <p:txBody>
          <a:bodyPr/>
          <a:lstStyle>
            <a:lvl1pPr>
              <a:defRPr/>
            </a:lvl1pPr>
          </a:lstStyle>
          <a:p>
            <a:fld id="{FE73514E-FF0B-4619-AA18-8F9E33EC021F}" type="slidenum">
              <a:rPr lang="de-CH">
                <a:solidFill>
                  <a:srgbClr val="000000"/>
                </a:solidFill>
              </a:rPr>
              <a:pPr/>
              <a:t>‹#›</a:t>
            </a:fld>
            <a:endParaRPr lang="de-CH">
              <a:solidFill>
                <a:srgbClr val="000000"/>
              </a:solidFill>
            </a:endParaRPr>
          </a:p>
        </p:txBody>
      </p:sp>
      <p:sp>
        <p:nvSpPr>
          <p:cNvPr id="10" name="Textplatzhalter 9"/>
          <p:cNvSpPr>
            <a:spLocks noGrp="1"/>
          </p:cNvSpPr>
          <p:nvPr>
            <p:ph type="body" sz="quarter" idx="13" hasCustomPrompt="1"/>
          </p:nvPr>
        </p:nvSpPr>
        <p:spPr>
          <a:xfrm>
            <a:off x="927758" y="2843999"/>
            <a:ext cx="11590198" cy="3816000"/>
          </a:xfrm>
          <a:solidFill>
            <a:schemeClr val="accent1"/>
          </a:solidFill>
        </p:spPr>
        <p:txBody>
          <a:bodyPr anchor="ctr"/>
          <a:lstStyle>
            <a:lvl1pPr algn="ctr">
              <a:defRPr sz="2100" b="0" baseline="0"/>
            </a:lvl1pPr>
          </a:lstStyle>
          <a:p>
            <a:pPr lvl="0"/>
            <a:r>
              <a:rPr lang="de-CH" dirty="0"/>
              <a:t>Durch Bild oder Grafik ersetzen (Grösse und Position beibehalten)</a:t>
            </a:r>
          </a:p>
        </p:txBody>
      </p:sp>
      <p:sp>
        <p:nvSpPr>
          <p:cNvPr id="12" name="Textplatzhalter 11"/>
          <p:cNvSpPr>
            <a:spLocks noGrp="1"/>
          </p:cNvSpPr>
          <p:nvPr>
            <p:ph type="body" sz="quarter" idx="14" hasCustomPrompt="1"/>
          </p:nvPr>
        </p:nvSpPr>
        <p:spPr>
          <a:xfrm>
            <a:off x="927759" y="1508399"/>
            <a:ext cx="11581147" cy="1119600"/>
          </a:xfrm>
        </p:spPr>
        <p:txBody>
          <a:bodyPr/>
          <a:lstStyle>
            <a:lvl1pPr>
              <a:spcBef>
                <a:spcPts val="900"/>
              </a:spcBef>
              <a:defRPr sz="1700" b="0"/>
            </a:lvl1pPr>
          </a:lstStyle>
          <a:p>
            <a:pPr lvl="0"/>
            <a:r>
              <a:rPr lang="de-CH" dirty="0"/>
              <a:t>Text durch Klicken hinzufügen</a:t>
            </a:r>
          </a:p>
        </p:txBody>
      </p:sp>
    </p:spTree>
    <p:extLst>
      <p:ext uri="{BB962C8B-B14F-4D97-AF65-F5344CB8AC3E}">
        <p14:creationId xmlns:p14="http://schemas.microsoft.com/office/powerpoint/2010/main" val="11136310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el und Inhalt">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lvl1pPr>
              <a:defRPr/>
            </a:lvl1pPr>
          </a:lstStyle>
          <a:p>
            <a:fld id="{168E427A-9BD4-4A47-A671-CA94BA10FC52}" type="datetime1">
              <a:rPr lang="de-CH" smtClean="0">
                <a:solidFill>
                  <a:srgbClr val="000000"/>
                </a:solidFill>
              </a:rPr>
              <a:t>19.09.2024</a:t>
            </a:fld>
            <a:endParaRPr lang="de-CH">
              <a:solidFill>
                <a:srgbClr val="000000"/>
              </a:solidFill>
            </a:endParaRPr>
          </a:p>
        </p:txBody>
      </p:sp>
      <p:sp>
        <p:nvSpPr>
          <p:cNvPr id="5" name="Fußzeilenplatzhalter 4"/>
          <p:cNvSpPr>
            <a:spLocks noGrp="1"/>
          </p:cNvSpPr>
          <p:nvPr>
            <p:ph type="ftr" sz="quarter" idx="11"/>
          </p:nvPr>
        </p:nvSpPr>
        <p:spPr/>
        <p:txBody>
          <a:bodyPr/>
          <a:lstStyle>
            <a:lvl1pPr>
              <a:defRPr/>
            </a:lvl1pPr>
          </a:lstStyle>
          <a:p>
            <a:r>
              <a:rPr lang="de-CH" dirty="0"/>
              <a:t>Datennetze (dnet1)</a:t>
            </a:r>
            <a:endParaRPr lang="de-CH" dirty="0">
              <a:solidFill>
                <a:srgbClr val="000000"/>
              </a:solidFill>
            </a:endParaRPr>
          </a:p>
        </p:txBody>
      </p:sp>
      <p:sp>
        <p:nvSpPr>
          <p:cNvPr id="6" name="Foliennummernplatzhalter 5"/>
          <p:cNvSpPr>
            <a:spLocks noGrp="1"/>
          </p:cNvSpPr>
          <p:nvPr>
            <p:ph type="sldNum" sz="quarter" idx="12"/>
          </p:nvPr>
        </p:nvSpPr>
        <p:spPr/>
        <p:txBody>
          <a:bodyPr/>
          <a:lstStyle>
            <a:lvl1pPr>
              <a:defRPr/>
            </a:lvl1pPr>
          </a:lstStyle>
          <a:p>
            <a:fld id="{FE73514E-FF0B-4619-AA18-8F9E33EC021F}" type="slidenum">
              <a:rPr lang="de-CH">
                <a:solidFill>
                  <a:srgbClr val="000000"/>
                </a:solidFill>
              </a:rPr>
              <a:pPr/>
              <a:t>‹#›</a:t>
            </a:fld>
            <a:endParaRPr lang="de-CH">
              <a:solidFill>
                <a:srgbClr val="000000"/>
              </a:solidFill>
            </a:endParaRPr>
          </a:p>
        </p:txBody>
      </p:sp>
      <p:sp>
        <p:nvSpPr>
          <p:cNvPr id="3" name="Textplatzhalter 2"/>
          <p:cNvSpPr>
            <a:spLocks noGrp="1"/>
          </p:cNvSpPr>
          <p:nvPr>
            <p:ph type="body" sz="quarter" idx="13" hasCustomPrompt="1"/>
          </p:nvPr>
        </p:nvSpPr>
        <p:spPr>
          <a:xfrm>
            <a:off x="927758" y="1512000"/>
            <a:ext cx="11590198" cy="4788000"/>
          </a:xfrm>
          <a:solidFill>
            <a:schemeClr val="accent1"/>
          </a:solidFill>
        </p:spPr>
        <p:txBody>
          <a:bodyPr anchor="ctr"/>
          <a:lstStyle>
            <a:lvl1pPr algn="ctr">
              <a:defRPr sz="2100" b="0" baseline="0"/>
            </a:lvl1pPr>
          </a:lstStyle>
          <a:p>
            <a:pPr lvl="0"/>
            <a:r>
              <a:rPr lang="de-CH" dirty="0"/>
              <a:t>Durch Bild oder Grafik ersetzen (Grösse und Position beibehalten)</a:t>
            </a:r>
          </a:p>
        </p:txBody>
      </p:sp>
      <p:sp>
        <p:nvSpPr>
          <p:cNvPr id="8" name="Textplatzhalter 7"/>
          <p:cNvSpPr>
            <a:spLocks noGrp="1"/>
          </p:cNvSpPr>
          <p:nvPr>
            <p:ph type="body" sz="quarter" idx="14" hasCustomPrompt="1"/>
          </p:nvPr>
        </p:nvSpPr>
        <p:spPr>
          <a:xfrm>
            <a:off x="927995" y="6476400"/>
            <a:ext cx="11581147" cy="720000"/>
          </a:xfrm>
        </p:spPr>
        <p:txBody>
          <a:bodyPr/>
          <a:lstStyle>
            <a:lvl1pPr>
              <a:spcBef>
                <a:spcPts val="800"/>
              </a:spcBef>
              <a:defRPr sz="1500" b="0"/>
            </a:lvl1pPr>
          </a:lstStyle>
          <a:p>
            <a:pPr lvl="0"/>
            <a:r>
              <a:rPr lang="de-CH" dirty="0"/>
              <a:t>Text durch Klicken hinzufügen</a:t>
            </a:r>
          </a:p>
        </p:txBody>
      </p:sp>
    </p:spTree>
    <p:extLst>
      <p:ext uri="{BB962C8B-B14F-4D97-AF65-F5344CB8AC3E}">
        <p14:creationId xmlns:p14="http://schemas.microsoft.com/office/powerpoint/2010/main" val="22607738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Leer">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lvl1pPr>
              <a:defRPr/>
            </a:lvl1pPr>
          </a:lstStyle>
          <a:p>
            <a:fld id="{9E7D31B9-878C-46A5-9D4B-DDE2F80ACD24}" type="datetime1">
              <a:rPr lang="de-CH" smtClean="0">
                <a:solidFill>
                  <a:srgbClr val="000000"/>
                </a:solidFill>
              </a:rPr>
              <a:t>19.09.2024</a:t>
            </a:fld>
            <a:endParaRPr lang="de-CH">
              <a:solidFill>
                <a:srgbClr val="000000"/>
              </a:solidFill>
            </a:endParaRPr>
          </a:p>
        </p:txBody>
      </p:sp>
      <p:sp>
        <p:nvSpPr>
          <p:cNvPr id="3" name="Fußzeilenplatzhalter 2"/>
          <p:cNvSpPr>
            <a:spLocks noGrp="1"/>
          </p:cNvSpPr>
          <p:nvPr>
            <p:ph type="ftr" sz="quarter" idx="11"/>
          </p:nvPr>
        </p:nvSpPr>
        <p:spPr/>
        <p:txBody>
          <a:bodyPr/>
          <a:lstStyle>
            <a:lvl1pPr>
              <a:defRPr/>
            </a:lvl1pPr>
          </a:lstStyle>
          <a:p>
            <a:r>
              <a:rPr lang="de-CH" dirty="0"/>
              <a:t>Datennetze (dnet1)</a:t>
            </a:r>
            <a:endParaRPr lang="de-CH" dirty="0">
              <a:solidFill>
                <a:srgbClr val="000000"/>
              </a:solidFill>
            </a:endParaRPr>
          </a:p>
        </p:txBody>
      </p:sp>
      <p:sp>
        <p:nvSpPr>
          <p:cNvPr id="4" name="Foliennummernplatzhalter 3"/>
          <p:cNvSpPr>
            <a:spLocks noGrp="1"/>
          </p:cNvSpPr>
          <p:nvPr>
            <p:ph type="sldNum" sz="quarter" idx="12"/>
          </p:nvPr>
        </p:nvSpPr>
        <p:spPr/>
        <p:txBody>
          <a:bodyPr/>
          <a:lstStyle>
            <a:lvl1pPr>
              <a:defRPr/>
            </a:lvl1pPr>
          </a:lstStyle>
          <a:p>
            <a:fld id="{351188DD-6605-4EF4-9E67-B567F731CE68}" type="slidenum">
              <a:rPr lang="de-CH">
                <a:solidFill>
                  <a:srgbClr val="000000"/>
                </a:solidFill>
              </a:rPr>
              <a:pPr/>
              <a:t>‹#›</a:t>
            </a:fld>
            <a:endParaRPr lang="de-CH">
              <a:solidFill>
                <a:srgbClr val="000000"/>
              </a:solidFill>
            </a:endParaRPr>
          </a:p>
        </p:txBody>
      </p:sp>
      <p:sp>
        <p:nvSpPr>
          <p:cNvPr id="8" name="Rectangle 2"/>
          <p:cNvSpPr>
            <a:spLocks noGrp="1" noChangeArrowheads="1"/>
          </p:cNvSpPr>
          <p:nvPr>
            <p:ph type="title" hasCustomPrompt="1"/>
          </p:nvPr>
        </p:nvSpPr>
        <p:spPr>
          <a:xfrm>
            <a:off x="6903084" y="1509713"/>
            <a:ext cx="5605885" cy="361950"/>
          </a:xfrm>
        </p:spPr>
        <p:txBody>
          <a:bodyPr/>
          <a:lstStyle>
            <a:lvl1pPr>
              <a:defRPr sz="2000" b="1" i="0" baseline="0"/>
            </a:lvl1pPr>
          </a:lstStyle>
          <a:p>
            <a:r>
              <a:rPr lang="de-DE" dirty="0"/>
              <a:t>Titel durch Klicken hinzufügen</a:t>
            </a:r>
          </a:p>
        </p:txBody>
      </p:sp>
      <p:sp>
        <p:nvSpPr>
          <p:cNvPr id="9" name="Rectangle 3"/>
          <p:cNvSpPr>
            <a:spLocks noGrp="1" noChangeArrowheads="1"/>
          </p:cNvSpPr>
          <p:nvPr>
            <p:ph type="body" idx="1" hasCustomPrompt="1"/>
          </p:nvPr>
        </p:nvSpPr>
        <p:spPr>
          <a:xfrm>
            <a:off x="6903084" y="2197100"/>
            <a:ext cx="5607881" cy="4464050"/>
          </a:xfrm>
        </p:spPr>
        <p:txBody>
          <a:bodyPr/>
          <a:lstStyle>
            <a:lvl1pPr>
              <a:spcBef>
                <a:spcPts val="1200"/>
              </a:spcBef>
              <a:defRPr sz="2000" b="0" i="0" baseline="0"/>
            </a:lvl1pPr>
          </a:lstStyle>
          <a:p>
            <a:pPr lvl="0"/>
            <a:r>
              <a:rPr lang="de-DE" dirty="0"/>
              <a:t>Text durch Klicken hinzufügen</a:t>
            </a:r>
          </a:p>
        </p:txBody>
      </p:sp>
      <p:sp>
        <p:nvSpPr>
          <p:cNvPr id="6" name="Textplatzhalter 5"/>
          <p:cNvSpPr>
            <a:spLocks noGrp="1"/>
          </p:cNvSpPr>
          <p:nvPr>
            <p:ph type="body" sz="quarter" idx="13" hasCustomPrompt="1"/>
          </p:nvPr>
        </p:nvSpPr>
        <p:spPr>
          <a:xfrm>
            <a:off x="927759" y="1512000"/>
            <a:ext cx="5616336" cy="5151600"/>
          </a:xfrm>
          <a:solidFill>
            <a:schemeClr val="accent1"/>
          </a:solidFill>
        </p:spPr>
        <p:txBody>
          <a:bodyPr anchor="ctr"/>
          <a:lstStyle>
            <a:lvl1pPr algn="ctr">
              <a:defRPr sz="2100" b="0" baseline="0"/>
            </a:lvl1pPr>
          </a:lstStyle>
          <a:p>
            <a:pPr lvl="0"/>
            <a:r>
              <a:rPr lang="de-CH" sz="2000" b="0" dirty="0"/>
              <a:t>Durch Bild oder Grafik ersetzen (Grösse und Position beibehalten)</a:t>
            </a:r>
            <a:endParaRPr lang="de-CH" dirty="0"/>
          </a:p>
        </p:txBody>
      </p:sp>
    </p:spTree>
    <p:extLst>
      <p:ext uri="{BB962C8B-B14F-4D97-AF65-F5344CB8AC3E}">
        <p14:creationId xmlns:p14="http://schemas.microsoft.com/office/powerpoint/2010/main" val="33804849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925999" y="1509713"/>
            <a:ext cx="11582969" cy="361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de-CH" dirty="0"/>
              <a:t>Mastertitelformat bearbeiten</a:t>
            </a:r>
          </a:p>
        </p:txBody>
      </p:sp>
      <p:sp>
        <p:nvSpPr>
          <p:cNvPr id="1027" name="Rectangle 3"/>
          <p:cNvSpPr>
            <a:spLocks noGrp="1" noChangeArrowheads="1"/>
          </p:cNvSpPr>
          <p:nvPr>
            <p:ph type="body" idx="1"/>
          </p:nvPr>
        </p:nvSpPr>
        <p:spPr bwMode="auto">
          <a:xfrm>
            <a:off x="927995" y="2197101"/>
            <a:ext cx="11582969" cy="25916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de-CH" dirty="0"/>
              <a:t>Mastertextformat bearbeiten</a:t>
            </a:r>
          </a:p>
          <a:p>
            <a:pPr lvl="1"/>
            <a:r>
              <a:rPr lang="de-CH" dirty="0"/>
              <a:t>Zweite Ebene</a:t>
            </a:r>
          </a:p>
          <a:p>
            <a:pPr lvl="2"/>
            <a:r>
              <a:rPr lang="de-CH" dirty="0"/>
              <a:t>Dritte Ebene</a:t>
            </a:r>
          </a:p>
          <a:p>
            <a:pPr lvl="3"/>
            <a:r>
              <a:rPr lang="de-CH" dirty="0"/>
              <a:t>Vierte Ebene</a:t>
            </a:r>
          </a:p>
          <a:p>
            <a:pPr lvl="4"/>
            <a:r>
              <a:rPr lang="de-CH" dirty="0"/>
              <a:t>Fünfte Ebene</a:t>
            </a:r>
          </a:p>
        </p:txBody>
      </p:sp>
      <p:sp>
        <p:nvSpPr>
          <p:cNvPr id="1028" name="Rectangle 4"/>
          <p:cNvSpPr>
            <a:spLocks noGrp="1" noChangeArrowheads="1"/>
          </p:cNvSpPr>
          <p:nvPr>
            <p:ph type="dt" sz="half" idx="2"/>
          </p:nvPr>
        </p:nvSpPr>
        <p:spPr bwMode="auto">
          <a:xfrm>
            <a:off x="10335666" y="7197725"/>
            <a:ext cx="1087649" cy="1793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b" anchorCtr="0" compatLnSpc="1">
            <a:prstTxWarp prst="textNoShape">
              <a:avLst/>
            </a:prstTxWarp>
          </a:bodyPr>
          <a:lstStyle>
            <a:lvl1pPr algn="l" defTabSz="1042988">
              <a:defRPr sz="1200"/>
            </a:lvl1pPr>
          </a:lstStyle>
          <a:p>
            <a:fld id="{7177E68C-6167-4437-9E48-D23688EFD255}" type="datetime1">
              <a:rPr lang="de-CH" smtClean="0">
                <a:solidFill>
                  <a:srgbClr val="000000"/>
                </a:solidFill>
              </a:rPr>
              <a:t>19.09.2024</a:t>
            </a:fld>
            <a:endParaRPr lang="de-CH">
              <a:solidFill>
                <a:srgbClr val="000000"/>
              </a:solidFill>
            </a:endParaRPr>
          </a:p>
        </p:txBody>
      </p:sp>
      <p:sp>
        <p:nvSpPr>
          <p:cNvPr id="1029" name="Rectangle 5"/>
          <p:cNvSpPr>
            <a:spLocks noGrp="1" noChangeArrowheads="1"/>
          </p:cNvSpPr>
          <p:nvPr>
            <p:ph type="ftr" sz="quarter" idx="3"/>
          </p:nvPr>
        </p:nvSpPr>
        <p:spPr bwMode="auto">
          <a:xfrm>
            <a:off x="926000" y="7197725"/>
            <a:ext cx="9409666" cy="1793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b" anchorCtr="0" compatLnSpc="1">
            <a:prstTxWarp prst="textNoShape">
              <a:avLst/>
            </a:prstTxWarp>
          </a:bodyPr>
          <a:lstStyle>
            <a:lvl1pPr algn="l" defTabSz="1042988">
              <a:defRPr sz="1200"/>
            </a:lvl1pPr>
          </a:lstStyle>
          <a:p>
            <a:r>
              <a:rPr lang="de-CH" dirty="0"/>
              <a:t>Datennetze (dnet1)</a:t>
            </a:r>
            <a:endParaRPr lang="de-CH" dirty="0">
              <a:solidFill>
                <a:srgbClr val="000000"/>
              </a:solidFill>
            </a:endParaRPr>
          </a:p>
        </p:txBody>
      </p:sp>
      <p:sp>
        <p:nvSpPr>
          <p:cNvPr id="1030" name="Rectangle 6"/>
          <p:cNvSpPr>
            <a:spLocks noGrp="1" noChangeArrowheads="1"/>
          </p:cNvSpPr>
          <p:nvPr>
            <p:ph type="sldNum" sz="quarter" idx="4"/>
          </p:nvPr>
        </p:nvSpPr>
        <p:spPr bwMode="auto">
          <a:xfrm>
            <a:off x="11423314" y="7197725"/>
            <a:ext cx="1085654" cy="1793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b" anchorCtr="0" compatLnSpc="1">
            <a:prstTxWarp prst="textNoShape">
              <a:avLst/>
            </a:prstTxWarp>
          </a:bodyPr>
          <a:lstStyle>
            <a:lvl1pPr defTabSz="1042988">
              <a:defRPr sz="1200"/>
            </a:lvl1pPr>
          </a:lstStyle>
          <a:p>
            <a:fld id="{8C812475-90CC-411E-A993-929AF0D0895B}" type="slidenum">
              <a:rPr lang="de-CH">
                <a:solidFill>
                  <a:srgbClr val="000000"/>
                </a:solidFill>
              </a:rPr>
              <a:pPr/>
              <a:t>‹#›</a:t>
            </a:fld>
            <a:endParaRPr lang="de-CH">
              <a:solidFill>
                <a:srgbClr val="000000"/>
              </a:solidFill>
            </a:endParaRPr>
          </a:p>
        </p:txBody>
      </p:sp>
      <p:sp>
        <p:nvSpPr>
          <p:cNvPr id="1032" name="Line 8"/>
          <p:cNvSpPr>
            <a:spLocks noChangeShapeType="1"/>
          </p:cNvSpPr>
          <p:nvPr/>
        </p:nvSpPr>
        <p:spPr bwMode="auto">
          <a:xfrm>
            <a:off x="927995" y="7161213"/>
            <a:ext cx="11582969"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CH" sz="2100" dirty="0">
              <a:solidFill>
                <a:srgbClr val="000000"/>
              </a:solidFill>
            </a:endParaRPr>
          </a:p>
        </p:txBody>
      </p:sp>
      <p:pic>
        <p:nvPicPr>
          <p:cNvPr id="9" name="Grafik 8" descr="FHNW_HT_10mm"/>
          <p:cNvPicPr/>
          <p:nvPr userDrawn="1"/>
        </p:nvPicPr>
        <p:blipFill>
          <a:blip r:embed="rId7" cstate="print">
            <a:extLst>
              <a:ext uri="{28A0092B-C50C-407E-A947-70E740481C1C}">
                <a14:useLocalDpi xmlns:a14="http://schemas.microsoft.com/office/drawing/2010/main" val="0"/>
              </a:ext>
            </a:extLst>
          </a:blip>
          <a:srcRect/>
          <a:stretch>
            <a:fillRect/>
          </a:stretch>
        </p:blipFill>
        <p:spPr bwMode="auto">
          <a:xfrm>
            <a:off x="547075" y="252000"/>
            <a:ext cx="3438096" cy="540259"/>
          </a:xfrm>
          <a:prstGeom prst="rect">
            <a:avLst/>
          </a:prstGeom>
          <a:noFill/>
          <a:ln>
            <a:noFill/>
          </a:ln>
        </p:spPr>
      </p:pic>
    </p:spTree>
    <p:extLst>
      <p:ext uri="{BB962C8B-B14F-4D97-AF65-F5344CB8AC3E}">
        <p14:creationId xmlns:p14="http://schemas.microsoft.com/office/powerpoint/2010/main" val="2291402503"/>
      </p:ext>
    </p:extLst>
  </p:cSld>
  <p:clrMap bg1="lt1" tx1="dk1" bg2="lt2" tx2="dk2" accent1="accent1" accent2="accent2" accent3="accent3" accent4="accent4" accent5="accent5" accent6="accent6" hlink="hlink" folHlink="folHlink"/>
  <p:sldLayoutIdLst>
    <p:sldLayoutId id="2147483714" r:id="rId1"/>
    <p:sldLayoutId id="2147483720" r:id="rId2"/>
    <p:sldLayoutId id="2147483727" r:id="rId3"/>
    <p:sldLayoutId id="2147483728" r:id="rId4"/>
    <p:sldLayoutId id="2147483729" r:id="rId5"/>
  </p:sldLayoutIdLst>
  <p:hf hdr="0"/>
  <p:txStyles>
    <p:titleStyle>
      <a:lvl1pPr algn="l" defTabSz="1042988" rtl="0" eaLnBrk="1" fontAlgn="base" hangingPunct="1">
        <a:spcBef>
          <a:spcPct val="0"/>
        </a:spcBef>
        <a:spcAft>
          <a:spcPct val="0"/>
        </a:spcAft>
        <a:defRPr sz="3600" b="1" baseline="0">
          <a:solidFill>
            <a:schemeClr val="tx2"/>
          </a:solidFill>
          <a:latin typeface="+mj-lt"/>
          <a:ea typeface="+mj-ea"/>
          <a:cs typeface="+mj-cs"/>
        </a:defRPr>
      </a:lvl1pPr>
      <a:lvl2pPr algn="l" defTabSz="1042988" rtl="0" eaLnBrk="1" fontAlgn="base" hangingPunct="1">
        <a:spcBef>
          <a:spcPct val="0"/>
        </a:spcBef>
        <a:spcAft>
          <a:spcPct val="0"/>
        </a:spcAft>
        <a:defRPr sz="2000" b="1">
          <a:solidFill>
            <a:schemeClr val="tx2"/>
          </a:solidFill>
          <a:latin typeface="Arial" charset="0"/>
        </a:defRPr>
      </a:lvl2pPr>
      <a:lvl3pPr algn="l" defTabSz="1042988" rtl="0" eaLnBrk="1" fontAlgn="base" hangingPunct="1">
        <a:spcBef>
          <a:spcPct val="0"/>
        </a:spcBef>
        <a:spcAft>
          <a:spcPct val="0"/>
        </a:spcAft>
        <a:defRPr sz="2000" b="1">
          <a:solidFill>
            <a:schemeClr val="tx2"/>
          </a:solidFill>
          <a:latin typeface="Arial" charset="0"/>
        </a:defRPr>
      </a:lvl3pPr>
      <a:lvl4pPr algn="l" defTabSz="1042988" rtl="0" eaLnBrk="1" fontAlgn="base" hangingPunct="1">
        <a:spcBef>
          <a:spcPct val="0"/>
        </a:spcBef>
        <a:spcAft>
          <a:spcPct val="0"/>
        </a:spcAft>
        <a:defRPr sz="2000" b="1">
          <a:solidFill>
            <a:schemeClr val="tx2"/>
          </a:solidFill>
          <a:latin typeface="Arial" charset="0"/>
        </a:defRPr>
      </a:lvl4pPr>
      <a:lvl5pPr algn="l" defTabSz="1042988" rtl="0" eaLnBrk="1" fontAlgn="base" hangingPunct="1">
        <a:spcBef>
          <a:spcPct val="0"/>
        </a:spcBef>
        <a:spcAft>
          <a:spcPct val="0"/>
        </a:spcAft>
        <a:defRPr sz="2000" b="1">
          <a:solidFill>
            <a:schemeClr val="tx2"/>
          </a:solidFill>
          <a:latin typeface="Arial" charset="0"/>
        </a:defRPr>
      </a:lvl5pPr>
      <a:lvl6pPr marL="457200" algn="l" defTabSz="1042988" rtl="0" eaLnBrk="1" fontAlgn="base" hangingPunct="1">
        <a:spcBef>
          <a:spcPct val="0"/>
        </a:spcBef>
        <a:spcAft>
          <a:spcPct val="0"/>
        </a:spcAft>
        <a:defRPr sz="2000" b="1">
          <a:solidFill>
            <a:schemeClr val="tx2"/>
          </a:solidFill>
          <a:latin typeface="Arial" charset="0"/>
        </a:defRPr>
      </a:lvl6pPr>
      <a:lvl7pPr marL="914400" algn="l" defTabSz="1042988" rtl="0" eaLnBrk="1" fontAlgn="base" hangingPunct="1">
        <a:spcBef>
          <a:spcPct val="0"/>
        </a:spcBef>
        <a:spcAft>
          <a:spcPct val="0"/>
        </a:spcAft>
        <a:defRPr sz="2000" b="1">
          <a:solidFill>
            <a:schemeClr val="tx2"/>
          </a:solidFill>
          <a:latin typeface="Arial" charset="0"/>
        </a:defRPr>
      </a:lvl7pPr>
      <a:lvl8pPr marL="1371600" algn="l" defTabSz="1042988" rtl="0" eaLnBrk="1" fontAlgn="base" hangingPunct="1">
        <a:spcBef>
          <a:spcPct val="0"/>
        </a:spcBef>
        <a:spcAft>
          <a:spcPct val="0"/>
        </a:spcAft>
        <a:defRPr sz="2000" b="1">
          <a:solidFill>
            <a:schemeClr val="tx2"/>
          </a:solidFill>
          <a:latin typeface="Arial" charset="0"/>
        </a:defRPr>
      </a:lvl8pPr>
      <a:lvl9pPr marL="1828800" algn="l" defTabSz="1042988" rtl="0" eaLnBrk="1" fontAlgn="base" hangingPunct="1">
        <a:spcBef>
          <a:spcPct val="0"/>
        </a:spcBef>
        <a:spcAft>
          <a:spcPct val="0"/>
        </a:spcAft>
        <a:defRPr sz="2000" b="1">
          <a:solidFill>
            <a:schemeClr val="tx2"/>
          </a:solidFill>
          <a:latin typeface="Arial" charset="0"/>
        </a:defRPr>
      </a:lvl9pPr>
    </p:titleStyle>
    <p:bodyStyle>
      <a:lvl1pPr algn="l" defTabSz="1042988" rtl="0" eaLnBrk="1" fontAlgn="base" hangingPunct="1">
        <a:lnSpc>
          <a:spcPct val="115000"/>
        </a:lnSpc>
        <a:spcBef>
          <a:spcPct val="100000"/>
        </a:spcBef>
        <a:spcAft>
          <a:spcPct val="0"/>
        </a:spcAft>
        <a:defRPr sz="2600" b="1">
          <a:solidFill>
            <a:schemeClr val="tx1"/>
          </a:solidFill>
          <a:latin typeface="+mn-lt"/>
          <a:ea typeface="+mn-ea"/>
          <a:cs typeface="+mn-cs"/>
        </a:defRPr>
      </a:lvl1pPr>
      <a:lvl2pPr marL="352425" indent="-171450" algn="l" defTabSz="1042988" rtl="0" eaLnBrk="1" fontAlgn="base" hangingPunct="1">
        <a:lnSpc>
          <a:spcPct val="115000"/>
        </a:lnSpc>
        <a:spcBef>
          <a:spcPct val="20000"/>
        </a:spcBef>
        <a:spcAft>
          <a:spcPct val="0"/>
        </a:spcAft>
        <a:buFont typeface="Arial" charset="0"/>
        <a:buChar char="–"/>
        <a:defRPr sz="2000">
          <a:solidFill>
            <a:schemeClr val="tx1"/>
          </a:solidFill>
          <a:latin typeface="+mn-lt"/>
        </a:defRPr>
      </a:lvl2pPr>
      <a:lvl3pPr marL="712788" indent="-169863" algn="l" defTabSz="1042988" rtl="0" eaLnBrk="1" fontAlgn="base" hangingPunct="1">
        <a:lnSpc>
          <a:spcPct val="115000"/>
        </a:lnSpc>
        <a:spcBef>
          <a:spcPct val="20000"/>
        </a:spcBef>
        <a:spcAft>
          <a:spcPct val="0"/>
        </a:spcAft>
        <a:buFont typeface="Arial" charset="0"/>
        <a:buChar char="–"/>
        <a:defRPr sz="2000">
          <a:solidFill>
            <a:schemeClr val="tx1"/>
          </a:solidFill>
          <a:latin typeface="+mn-lt"/>
        </a:defRPr>
      </a:lvl3pPr>
      <a:lvl4pPr marL="1073150" indent="-180975" algn="l" defTabSz="1042988" rtl="0" eaLnBrk="1" fontAlgn="base" hangingPunct="1">
        <a:lnSpc>
          <a:spcPct val="115000"/>
        </a:lnSpc>
        <a:spcBef>
          <a:spcPct val="20000"/>
        </a:spcBef>
        <a:spcAft>
          <a:spcPct val="0"/>
        </a:spcAft>
        <a:buFont typeface="Arial" charset="0"/>
        <a:buChar char="–"/>
        <a:defRPr sz="2000">
          <a:solidFill>
            <a:schemeClr val="tx1"/>
          </a:solidFill>
          <a:latin typeface="+mn-lt"/>
        </a:defRPr>
      </a:lvl4pPr>
      <a:lvl5pPr marL="1431925" indent="-179388" algn="l" defTabSz="1042988" rtl="0" eaLnBrk="1" fontAlgn="base" hangingPunct="1">
        <a:lnSpc>
          <a:spcPct val="115000"/>
        </a:lnSpc>
        <a:spcBef>
          <a:spcPct val="20000"/>
        </a:spcBef>
        <a:spcAft>
          <a:spcPct val="0"/>
        </a:spcAft>
        <a:buFont typeface="Arial" charset="0"/>
        <a:buChar char="–"/>
        <a:defRPr sz="2000">
          <a:solidFill>
            <a:schemeClr val="tx1"/>
          </a:solidFill>
          <a:latin typeface="+mn-lt"/>
        </a:defRPr>
      </a:lvl5pPr>
      <a:lvl6pPr marL="1889125" indent="-179388" algn="l" defTabSz="1042988" rtl="0" eaLnBrk="1" fontAlgn="base" hangingPunct="1">
        <a:lnSpc>
          <a:spcPct val="115000"/>
        </a:lnSpc>
        <a:spcBef>
          <a:spcPct val="20000"/>
        </a:spcBef>
        <a:spcAft>
          <a:spcPct val="0"/>
        </a:spcAft>
        <a:buFont typeface="Arial" charset="0"/>
        <a:buChar char="–"/>
        <a:defRPr sz="2000">
          <a:solidFill>
            <a:schemeClr val="tx1"/>
          </a:solidFill>
          <a:latin typeface="+mn-lt"/>
        </a:defRPr>
      </a:lvl6pPr>
      <a:lvl7pPr marL="2346325" indent="-179388" algn="l" defTabSz="1042988" rtl="0" eaLnBrk="1" fontAlgn="base" hangingPunct="1">
        <a:lnSpc>
          <a:spcPct val="115000"/>
        </a:lnSpc>
        <a:spcBef>
          <a:spcPct val="20000"/>
        </a:spcBef>
        <a:spcAft>
          <a:spcPct val="0"/>
        </a:spcAft>
        <a:buFont typeface="Arial" charset="0"/>
        <a:buChar char="–"/>
        <a:defRPr sz="2000">
          <a:solidFill>
            <a:schemeClr val="tx1"/>
          </a:solidFill>
          <a:latin typeface="+mn-lt"/>
        </a:defRPr>
      </a:lvl7pPr>
      <a:lvl8pPr marL="2803525" indent="-179388" algn="l" defTabSz="1042988" rtl="0" eaLnBrk="1" fontAlgn="base" hangingPunct="1">
        <a:lnSpc>
          <a:spcPct val="115000"/>
        </a:lnSpc>
        <a:spcBef>
          <a:spcPct val="20000"/>
        </a:spcBef>
        <a:spcAft>
          <a:spcPct val="0"/>
        </a:spcAft>
        <a:buFont typeface="Arial" charset="0"/>
        <a:buChar char="–"/>
        <a:defRPr sz="2000">
          <a:solidFill>
            <a:schemeClr val="tx1"/>
          </a:solidFill>
          <a:latin typeface="+mn-lt"/>
        </a:defRPr>
      </a:lvl8pPr>
      <a:lvl9pPr marL="3260725" indent="-179388" algn="l" defTabSz="1042988" rtl="0" eaLnBrk="1" fontAlgn="base" hangingPunct="1">
        <a:lnSpc>
          <a:spcPct val="115000"/>
        </a:lnSpc>
        <a:spcBef>
          <a:spcPct val="20000"/>
        </a:spcBef>
        <a:spcAft>
          <a:spcPct val="0"/>
        </a:spcAft>
        <a:buFont typeface="Arial" charset="0"/>
        <a:buChar char="–"/>
        <a:defRPr sz="2000">
          <a:solidFill>
            <a:schemeClr val="tx1"/>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gi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tertitel 1">
            <a:extLst>
              <a:ext uri="{FF2B5EF4-FFF2-40B4-BE49-F238E27FC236}">
                <a16:creationId xmlns:a16="http://schemas.microsoft.com/office/drawing/2014/main" id="{0ACA5525-802F-BA40-A43D-703332E489FE}"/>
              </a:ext>
            </a:extLst>
          </p:cNvPr>
          <p:cNvSpPr>
            <a:spLocks noGrp="1"/>
          </p:cNvSpPr>
          <p:nvPr>
            <p:ph type="subTitle" idx="1"/>
          </p:nvPr>
        </p:nvSpPr>
        <p:spPr/>
        <p:txBody>
          <a:bodyPr/>
          <a:lstStyle/>
          <a:p>
            <a:r>
              <a:rPr lang="de-DE" dirty="0"/>
              <a:t>dnet1</a:t>
            </a:r>
          </a:p>
        </p:txBody>
      </p:sp>
      <p:sp>
        <p:nvSpPr>
          <p:cNvPr id="3" name="Titel 2">
            <a:extLst>
              <a:ext uri="{FF2B5EF4-FFF2-40B4-BE49-F238E27FC236}">
                <a16:creationId xmlns:a16="http://schemas.microsoft.com/office/drawing/2014/main" id="{EA0E32FD-FB94-9D40-BF48-BD2B2579A16D}"/>
              </a:ext>
            </a:extLst>
          </p:cNvPr>
          <p:cNvSpPr>
            <a:spLocks noGrp="1"/>
          </p:cNvSpPr>
          <p:nvPr>
            <p:ph type="title"/>
          </p:nvPr>
        </p:nvSpPr>
        <p:spPr/>
        <p:txBody>
          <a:bodyPr/>
          <a:lstStyle/>
          <a:p>
            <a:r>
              <a:rPr lang="de-CH" dirty="0"/>
              <a:t>Modul Datennetze 1</a:t>
            </a:r>
            <a:endParaRPr lang="de-DE" dirty="0"/>
          </a:p>
        </p:txBody>
      </p:sp>
      <p:sp>
        <p:nvSpPr>
          <p:cNvPr id="5" name="Textplatzhalter 4">
            <a:extLst>
              <a:ext uri="{FF2B5EF4-FFF2-40B4-BE49-F238E27FC236}">
                <a16:creationId xmlns:a16="http://schemas.microsoft.com/office/drawing/2014/main" id="{690066D0-00AB-D94B-A191-34FF2300520A}"/>
              </a:ext>
            </a:extLst>
          </p:cNvPr>
          <p:cNvSpPr>
            <a:spLocks noGrp="1"/>
          </p:cNvSpPr>
          <p:nvPr>
            <p:ph type="body" sz="quarter" idx="11"/>
          </p:nvPr>
        </p:nvSpPr>
        <p:spPr/>
        <p:txBody>
          <a:bodyPr/>
          <a:lstStyle/>
          <a:p>
            <a:endParaRPr lang="de-DE"/>
          </a:p>
        </p:txBody>
      </p:sp>
    </p:spTree>
    <p:extLst>
      <p:ext uri="{BB962C8B-B14F-4D97-AF65-F5344CB8AC3E}">
        <p14:creationId xmlns:p14="http://schemas.microsoft.com/office/powerpoint/2010/main" val="37645236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97FC7384-6DAE-FB4D-8D1C-4A4A756AFEAE}"/>
              </a:ext>
            </a:extLst>
          </p:cNvPr>
          <p:cNvSpPr>
            <a:spLocks noGrp="1"/>
          </p:cNvSpPr>
          <p:nvPr>
            <p:ph type="dt" sz="half" idx="10"/>
          </p:nvPr>
        </p:nvSpPr>
        <p:spPr/>
        <p:txBody>
          <a:bodyPr/>
          <a:lstStyle/>
          <a:p>
            <a:fld id="{5E48492E-72D1-4785-9351-8AE1E40FBA2D}" type="datetime1">
              <a:rPr lang="de-CH" smtClean="0">
                <a:solidFill>
                  <a:srgbClr val="000000"/>
                </a:solidFill>
              </a:rPr>
              <a:t>19.09.2024</a:t>
            </a:fld>
            <a:endParaRPr lang="de-CH">
              <a:solidFill>
                <a:srgbClr val="000000"/>
              </a:solidFill>
            </a:endParaRPr>
          </a:p>
        </p:txBody>
      </p:sp>
      <p:sp>
        <p:nvSpPr>
          <p:cNvPr id="3" name="Fußzeilenplatzhalter 2">
            <a:extLst>
              <a:ext uri="{FF2B5EF4-FFF2-40B4-BE49-F238E27FC236}">
                <a16:creationId xmlns:a16="http://schemas.microsoft.com/office/drawing/2014/main" id="{52D846DC-7694-AC49-94DD-19EFD88C73B1}"/>
              </a:ext>
            </a:extLst>
          </p:cNvPr>
          <p:cNvSpPr>
            <a:spLocks noGrp="1"/>
          </p:cNvSpPr>
          <p:nvPr>
            <p:ph type="ftr" sz="quarter" idx="11"/>
          </p:nvPr>
        </p:nvSpPr>
        <p:spPr/>
        <p:txBody>
          <a:bodyPr/>
          <a:lstStyle/>
          <a:p>
            <a:r>
              <a:rPr lang="de-CH" dirty="0"/>
              <a:t>Datennetze (dnet1)</a:t>
            </a:r>
            <a:endParaRPr lang="de-CH" dirty="0">
              <a:solidFill>
                <a:srgbClr val="000000"/>
              </a:solidFill>
            </a:endParaRPr>
          </a:p>
        </p:txBody>
      </p:sp>
      <p:sp>
        <p:nvSpPr>
          <p:cNvPr id="4" name="Foliennummernplatzhalter 3">
            <a:extLst>
              <a:ext uri="{FF2B5EF4-FFF2-40B4-BE49-F238E27FC236}">
                <a16:creationId xmlns:a16="http://schemas.microsoft.com/office/drawing/2014/main" id="{4E30CC62-CC01-244C-8F84-41992F21DF17}"/>
              </a:ext>
            </a:extLst>
          </p:cNvPr>
          <p:cNvSpPr>
            <a:spLocks noGrp="1"/>
          </p:cNvSpPr>
          <p:nvPr>
            <p:ph type="sldNum" sz="quarter" idx="12"/>
          </p:nvPr>
        </p:nvSpPr>
        <p:spPr/>
        <p:txBody>
          <a:bodyPr/>
          <a:lstStyle/>
          <a:p>
            <a:fld id="{351188DD-6605-4EF4-9E67-B567F731CE68}" type="slidenum">
              <a:rPr lang="de-CH" smtClean="0">
                <a:solidFill>
                  <a:srgbClr val="000000"/>
                </a:solidFill>
              </a:rPr>
              <a:pPr/>
              <a:t>10</a:t>
            </a:fld>
            <a:endParaRPr lang="de-CH">
              <a:solidFill>
                <a:srgbClr val="000000"/>
              </a:solidFill>
            </a:endParaRPr>
          </a:p>
        </p:txBody>
      </p:sp>
      <p:sp>
        <p:nvSpPr>
          <p:cNvPr id="5" name="Titel 4">
            <a:extLst>
              <a:ext uri="{FF2B5EF4-FFF2-40B4-BE49-F238E27FC236}">
                <a16:creationId xmlns:a16="http://schemas.microsoft.com/office/drawing/2014/main" id="{B84395AB-42A4-0043-A012-B7B987ADDCE0}"/>
              </a:ext>
            </a:extLst>
          </p:cNvPr>
          <p:cNvSpPr>
            <a:spLocks noGrp="1"/>
          </p:cNvSpPr>
          <p:nvPr>
            <p:ph type="title"/>
          </p:nvPr>
        </p:nvSpPr>
        <p:spPr>
          <a:xfrm>
            <a:off x="925999" y="1116335"/>
            <a:ext cx="11582969" cy="361950"/>
          </a:xfrm>
        </p:spPr>
        <p:txBody>
          <a:bodyPr/>
          <a:lstStyle/>
          <a:p>
            <a:r>
              <a:rPr lang="de-CH" dirty="0"/>
              <a:t>Problemstellung Limitierte Infrastruktur</a:t>
            </a:r>
            <a:endParaRPr lang="de-DE" dirty="0"/>
          </a:p>
        </p:txBody>
      </p:sp>
      <p:sp>
        <p:nvSpPr>
          <p:cNvPr id="8" name="Textplatzhalter 5">
            <a:extLst>
              <a:ext uri="{FF2B5EF4-FFF2-40B4-BE49-F238E27FC236}">
                <a16:creationId xmlns:a16="http://schemas.microsoft.com/office/drawing/2014/main" id="{554E22AF-935C-4FDB-5AD0-9C3DAEA89D31}"/>
              </a:ext>
            </a:extLst>
          </p:cNvPr>
          <p:cNvSpPr txBox="1">
            <a:spLocks/>
          </p:cNvSpPr>
          <p:nvPr/>
        </p:nvSpPr>
        <p:spPr bwMode="auto">
          <a:xfrm>
            <a:off x="927995" y="1764407"/>
            <a:ext cx="11582969" cy="48967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algn="l" defTabSz="1042988" rtl="0" eaLnBrk="1" fontAlgn="base" hangingPunct="1">
              <a:lnSpc>
                <a:spcPct val="115000"/>
              </a:lnSpc>
              <a:spcBef>
                <a:spcPts val="1200"/>
              </a:spcBef>
              <a:spcAft>
                <a:spcPct val="0"/>
              </a:spcAft>
              <a:defRPr sz="2000" b="0" i="0" baseline="0">
                <a:solidFill>
                  <a:schemeClr val="tx1"/>
                </a:solidFill>
                <a:latin typeface="+mn-lt"/>
                <a:ea typeface="+mn-ea"/>
                <a:cs typeface="+mn-cs"/>
              </a:defRPr>
            </a:lvl1pPr>
            <a:lvl2pPr marL="352425" indent="-171450" algn="l" defTabSz="1042988" rtl="0" eaLnBrk="1" fontAlgn="base" hangingPunct="1">
              <a:lnSpc>
                <a:spcPct val="115000"/>
              </a:lnSpc>
              <a:spcBef>
                <a:spcPct val="20000"/>
              </a:spcBef>
              <a:spcAft>
                <a:spcPct val="0"/>
              </a:spcAft>
              <a:buFont typeface="Arial" charset="0"/>
              <a:buChar char="–"/>
              <a:defRPr sz="2000">
                <a:solidFill>
                  <a:schemeClr val="tx1"/>
                </a:solidFill>
                <a:latin typeface="+mn-lt"/>
              </a:defRPr>
            </a:lvl2pPr>
            <a:lvl3pPr marL="712788" indent="-169863" algn="l" defTabSz="1042988" rtl="0" eaLnBrk="1" fontAlgn="base" hangingPunct="1">
              <a:lnSpc>
                <a:spcPct val="115000"/>
              </a:lnSpc>
              <a:spcBef>
                <a:spcPct val="20000"/>
              </a:spcBef>
              <a:spcAft>
                <a:spcPct val="0"/>
              </a:spcAft>
              <a:buFont typeface="Arial" charset="0"/>
              <a:buChar char="–"/>
              <a:defRPr sz="2000">
                <a:solidFill>
                  <a:schemeClr val="tx1"/>
                </a:solidFill>
                <a:latin typeface="+mn-lt"/>
              </a:defRPr>
            </a:lvl3pPr>
            <a:lvl4pPr marL="1073150" indent="-180975" algn="l" defTabSz="1042988" rtl="0" eaLnBrk="1" fontAlgn="base" hangingPunct="1">
              <a:lnSpc>
                <a:spcPct val="115000"/>
              </a:lnSpc>
              <a:spcBef>
                <a:spcPct val="20000"/>
              </a:spcBef>
              <a:spcAft>
                <a:spcPct val="0"/>
              </a:spcAft>
              <a:buFont typeface="Arial" charset="0"/>
              <a:buChar char="–"/>
              <a:defRPr sz="2000">
                <a:solidFill>
                  <a:schemeClr val="tx1"/>
                </a:solidFill>
                <a:latin typeface="+mn-lt"/>
              </a:defRPr>
            </a:lvl4pPr>
            <a:lvl5pPr marL="1431925" indent="-179388" algn="l" defTabSz="1042988" rtl="0" eaLnBrk="1" fontAlgn="base" hangingPunct="1">
              <a:lnSpc>
                <a:spcPct val="115000"/>
              </a:lnSpc>
              <a:spcBef>
                <a:spcPct val="20000"/>
              </a:spcBef>
              <a:spcAft>
                <a:spcPct val="0"/>
              </a:spcAft>
              <a:buFont typeface="Arial" charset="0"/>
              <a:buChar char="–"/>
              <a:defRPr sz="2000">
                <a:solidFill>
                  <a:schemeClr val="tx1"/>
                </a:solidFill>
                <a:latin typeface="+mn-lt"/>
              </a:defRPr>
            </a:lvl5pPr>
            <a:lvl6pPr marL="1889125" indent="-179388" algn="l" defTabSz="1042988" rtl="0" eaLnBrk="1" fontAlgn="base" hangingPunct="1">
              <a:lnSpc>
                <a:spcPct val="115000"/>
              </a:lnSpc>
              <a:spcBef>
                <a:spcPct val="20000"/>
              </a:spcBef>
              <a:spcAft>
                <a:spcPct val="0"/>
              </a:spcAft>
              <a:buFont typeface="Arial" charset="0"/>
              <a:buChar char="–"/>
              <a:defRPr sz="2000">
                <a:solidFill>
                  <a:schemeClr val="tx1"/>
                </a:solidFill>
                <a:latin typeface="+mn-lt"/>
              </a:defRPr>
            </a:lvl6pPr>
            <a:lvl7pPr marL="2346325" indent="-179388" algn="l" defTabSz="1042988" rtl="0" eaLnBrk="1" fontAlgn="base" hangingPunct="1">
              <a:lnSpc>
                <a:spcPct val="115000"/>
              </a:lnSpc>
              <a:spcBef>
                <a:spcPct val="20000"/>
              </a:spcBef>
              <a:spcAft>
                <a:spcPct val="0"/>
              </a:spcAft>
              <a:buFont typeface="Arial" charset="0"/>
              <a:buChar char="–"/>
              <a:defRPr sz="2000">
                <a:solidFill>
                  <a:schemeClr val="tx1"/>
                </a:solidFill>
                <a:latin typeface="+mn-lt"/>
              </a:defRPr>
            </a:lvl7pPr>
            <a:lvl8pPr marL="2803525" indent="-179388" algn="l" defTabSz="1042988" rtl="0" eaLnBrk="1" fontAlgn="base" hangingPunct="1">
              <a:lnSpc>
                <a:spcPct val="115000"/>
              </a:lnSpc>
              <a:spcBef>
                <a:spcPct val="20000"/>
              </a:spcBef>
              <a:spcAft>
                <a:spcPct val="0"/>
              </a:spcAft>
              <a:buFont typeface="Arial" charset="0"/>
              <a:buChar char="–"/>
              <a:defRPr sz="2000">
                <a:solidFill>
                  <a:schemeClr val="tx1"/>
                </a:solidFill>
                <a:latin typeface="+mn-lt"/>
              </a:defRPr>
            </a:lvl8pPr>
            <a:lvl9pPr marL="3260725" indent="-179388" algn="l" defTabSz="1042988" rtl="0" eaLnBrk="1" fontAlgn="base" hangingPunct="1">
              <a:lnSpc>
                <a:spcPct val="115000"/>
              </a:lnSpc>
              <a:spcBef>
                <a:spcPct val="20000"/>
              </a:spcBef>
              <a:spcAft>
                <a:spcPct val="0"/>
              </a:spcAft>
              <a:buFont typeface="Arial" charset="0"/>
              <a:buChar char="–"/>
              <a:defRPr sz="2000">
                <a:solidFill>
                  <a:schemeClr val="tx1"/>
                </a:solidFill>
                <a:latin typeface="+mn-lt"/>
              </a:defRPr>
            </a:lvl9pPr>
          </a:lstStyle>
          <a:p>
            <a:r>
              <a:rPr lang="de-DE" sz="1600" b="1" kern="0" dirty="0"/>
              <a:t>Eine Leitung pro Sender zu Empfänger</a:t>
            </a:r>
            <a:endParaRPr lang="de-DE" sz="1600" b="1" dirty="0"/>
          </a:p>
          <a:p>
            <a:pPr marL="450850" indent="-285750">
              <a:buFont typeface="Arial" panose="020B0604020202020204" pitchFamily="34" charset="0"/>
              <a:buChar char="•"/>
            </a:pPr>
            <a:r>
              <a:rPr lang="de-DE" sz="1600" dirty="0"/>
              <a:t>Limitiert möglich bei Broadcast (Frequenzband pro Radio und Region)</a:t>
            </a:r>
          </a:p>
          <a:p>
            <a:pPr marL="450850" indent="-285750">
              <a:buFont typeface="Arial" panose="020B0604020202020204" pitchFamily="34" charset="0"/>
              <a:buChar char="•"/>
            </a:pPr>
            <a:r>
              <a:rPr lang="de-DE" sz="1600" dirty="0"/>
              <a:t>Unmöglich für </a:t>
            </a:r>
            <a:r>
              <a:rPr lang="de-DE" sz="1600" dirty="0" err="1"/>
              <a:t>Unicast</a:t>
            </a:r>
            <a:r>
              <a:rPr lang="de-DE" sz="1600" dirty="0"/>
              <a:t> für alle Sender / Empfänger (</a:t>
            </a:r>
            <a:r>
              <a:rPr lang="de-DE" sz="1600" dirty="0" err="1"/>
              <a:t>Bsp</a:t>
            </a:r>
            <a:r>
              <a:rPr lang="de-DE" sz="1600" dirty="0"/>
              <a:t> Telefon)</a:t>
            </a:r>
          </a:p>
          <a:p>
            <a:pPr marL="803275" lvl="1" indent="-285750">
              <a:buFont typeface="Arial" panose="020B0604020202020204" pitchFamily="34" charset="0"/>
              <a:buChar char="•"/>
            </a:pPr>
            <a:r>
              <a:rPr lang="de-DE" sz="1600" dirty="0" err="1"/>
              <a:t>Full</a:t>
            </a:r>
            <a:r>
              <a:rPr lang="de-DE" sz="1600" dirty="0"/>
              <a:t> Mesh – Verbindungen steigen exponentiell (n( n -1) / 2)</a:t>
            </a:r>
          </a:p>
          <a:p>
            <a:pPr marL="803275" lvl="1" indent="-285750">
              <a:buFont typeface="Arial" panose="020B0604020202020204" pitchFamily="34" charset="0"/>
              <a:buChar char="•"/>
            </a:pPr>
            <a:r>
              <a:rPr lang="de-DE" sz="1600" dirty="0"/>
              <a:t>4 Teilnehmer -&gt; 6 Verbindungen</a:t>
            </a:r>
          </a:p>
          <a:p>
            <a:pPr marL="803275" lvl="1" indent="-285750">
              <a:buFont typeface="Arial" panose="020B0604020202020204" pitchFamily="34" charset="0"/>
              <a:buChar char="•"/>
            </a:pPr>
            <a:r>
              <a:rPr lang="de-DE" sz="1600" dirty="0"/>
              <a:t>100 Teilnehmer -&gt; 4‘950 Verbindungen</a:t>
            </a:r>
          </a:p>
          <a:p>
            <a:pPr marL="803275" lvl="1" indent="-285750">
              <a:buFont typeface="Arial" panose="020B0604020202020204" pitchFamily="34" charset="0"/>
              <a:buChar char="•"/>
            </a:pPr>
            <a:r>
              <a:rPr lang="de-DE" sz="1600" dirty="0"/>
              <a:t>1000 Teilnehmer -&gt; 499‘500 Verbindungen</a:t>
            </a:r>
          </a:p>
          <a:p>
            <a:pPr marL="803275" lvl="1" indent="-285750">
              <a:buFont typeface="Arial" panose="020B0604020202020204" pitchFamily="34" charset="0"/>
              <a:buChar char="•"/>
            </a:pPr>
            <a:endParaRPr lang="de-DE" sz="1600" dirty="0"/>
          </a:p>
          <a:p>
            <a:pPr marL="803275" lvl="1" indent="-285750">
              <a:buFont typeface="Arial" panose="020B0604020202020204" pitchFamily="34" charset="0"/>
              <a:buChar char="•"/>
            </a:pPr>
            <a:endParaRPr lang="de-DE" sz="1600" dirty="0"/>
          </a:p>
          <a:p>
            <a:endParaRPr lang="de-DE" sz="1600" kern="0" dirty="0"/>
          </a:p>
          <a:p>
            <a:endParaRPr lang="de-DE" sz="1600" kern="0" dirty="0"/>
          </a:p>
          <a:p>
            <a:pPr marL="342900" indent="-342900">
              <a:buFont typeface="Arial" panose="020B0604020202020204" pitchFamily="34" charset="0"/>
              <a:buChar char="•"/>
            </a:pPr>
            <a:endParaRPr lang="de-DE" sz="1600" kern="0" dirty="0"/>
          </a:p>
        </p:txBody>
      </p:sp>
      <p:pic>
        <p:nvPicPr>
          <p:cNvPr id="10" name="Picture 9">
            <a:extLst>
              <a:ext uri="{FF2B5EF4-FFF2-40B4-BE49-F238E27FC236}">
                <a16:creationId xmlns:a16="http://schemas.microsoft.com/office/drawing/2014/main" id="{43BB3D43-F8EA-9DEC-CB6B-B37A9F46C935}"/>
              </a:ext>
            </a:extLst>
          </p:cNvPr>
          <p:cNvPicPr>
            <a:picLocks noChangeAspect="1"/>
          </p:cNvPicPr>
          <p:nvPr/>
        </p:nvPicPr>
        <p:blipFill>
          <a:blip r:embed="rId2"/>
          <a:stretch>
            <a:fillRect/>
          </a:stretch>
        </p:blipFill>
        <p:spPr>
          <a:xfrm>
            <a:off x="7996259" y="1116335"/>
            <a:ext cx="4678814" cy="5229262"/>
          </a:xfrm>
          <a:prstGeom prst="rect">
            <a:avLst/>
          </a:prstGeom>
        </p:spPr>
      </p:pic>
    </p:spTree>
    <p:extLst>
      <p:ext uri="{BB962C8B-B14F-4D97-AF65-F5344CB8AC3E}">
        <p14:creationId xmlns:p14="http://schemas.microsoft.com/office/powerpoint/2010/main" val="19878372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97FC7384-6DAE-FB4D-8D1C-4A4A756AFEAE}"/>
              </a:ext>
            </a:extLst>
          </p:cNvPr>
          <p:cNvSpPr>
            <a:spLocks noGrp="1"/>
          </p:cNvSpPr>
          <p:nvPr>
            <p:ph type="dt" sz="half" idx="10"/>
          </p:nvPr>
        </p:nvSpPr>
        <p:spPr/>
        <p:txBody>
          <a:bodyPr/>
          <a:lstStyle/>
          <a:p>
            <a:fld id="{5E48492E-72D1-4785-9351-8AE1E40FBA2D}" type="datetime1">
              <a:rPr lang="de-CH" smtClean="0">
                <a:solidFill>
                  <a:srgbClr val="000000"/>
                </a:solidFill>
              </a:rPr>
              <a:t>19.09.2024</a:t>
            </a:fld>
            <a:endParaRPr lang="de-CH">
              <a:solidFill>
                <a:srgbClr val="000000"/>
              </a:solidFill>
            </a:endParaRPr>
          </a:p>
        </p:txBody>
      </p:sp>
      <p:sp>
        <p:nvSpPr>
          <p:cNvPr id="3" name="Fußzeilenplatzhalter 2">
            <a:extLst>
              <a:ext uri="{FF2B5EF4-FFF2-40B4-BE49-F238E27FC236}">
                <a16:creationId xmlns:a16="http://schemas.microsoft.com/office/drawing/2014/main" id="{52D846DC-7694-AC49-94DD-19EFD88C73B1}"/>
              </a:ext>
            </a:extLst>
          </p:cNvPr>
          <p:cNvSpPr>
            <a:spLocks noGrp="1"/>
          </p:cNvSpPr>
          <p:nvPr>
            <p:ph type="ftr" sz="quarter" idx="11"/>
          </p:nvPr>
        </p:nvSpPr>
        <p:spPr/>
        <p:txBody>
          <a:bodyPr/>
          <a:lstStyle/>
          <a:p>
            <a:r>
              <a:rPr lang="de-CH" dirty="0"/>
              <a:t>Datennetze (dnet1)</a:t>
            </a:r>
            <a:endParaRPr lang="de-CH" dirty="0">
              <a:solidFill>
                <a:srgbClr val="000000"/>
              </a:solidFill>
            </a:endParaRPr>
          </a:p>
        </p:txBody>
      </p:sp>
      <p:sp>
        <p:nvSpPr>
          <p:cNvPr id="4" name="Foliennummernplatzhalter 3">
            <a:extLst>
              <a:ext uri="{FF2B5EF4-FFF2-40B4-BE49-F238E27FC236}">
                <a16:creationId xmlns:a16="http://schemas.microsoft.com/office/drawing/2014/main" id="{4E30CC62-CC01-244C-8F84-41992F21DF17}"/>
              </a:ext>
            </a:extLst>
          </p:cNvPr>
          <p:cNvSpPr>
            <a:spLocks noGrp="1"/>
          </p:cNvSpPr>
          <p:nvPr>
            <p:ph type="sldNum" sz="quarter" idx="12"/>
          </p:nvPr>
        </p:nvSpPr>
        <p:spPr/>
        <p:txBody>
          <a:bodyPr/>
          <a:lstStyle/>
          <a:p>
            <a:fld id="{351188DD-6605-4EF4-9E67-B567F731CE68}" type="slidenum">
              <a:rPr lang="de-CH" smtClean="0">
                <a:solidFill>
                  <a:srgbClr val="000000"/>
                </a:solidFill>
              </a:rPr>
              <a:pPr/>
              <a:t>11</a:t>
            </a:fld>
            <a:endParaRPr lang="de-CH">
              <a:solidFill>
                <a:srgbClr val="000000"/>
              </a:solidFill>
            </a:endParaRPr>
          </a:p>
        </p:txBody>
      </p:sp>
      <p:sp>
        <p:nvSpPr>
          <p:cNvPr id="5" name="Titel 4">
            <a:extLst>
              <a:ext uri="{FF2B5EF4-FFF2-40B4-BE49-F238E27FC236}">
                <a16:creationId xmlns:a16="http://schemas.microsoft.com/office/drawing/2014/main" id="{B84395AB-42A4-0043-A012-B7B987ADDCE0}"/>
              </a:ext>
            </a:extLst>
          </p:cNvPr>
          <p:cNvSpPr>
            <a:spLocks noGrp="1"/>
          </p:cNvSpPr>
          <p:nvPr>
            <p:ph type="title"/>
          </p:nvPr>
        </p:nvSpPr>
        <p:spPr>
          <a:xfrm>
            <a:off x="925999" y="1116335"/>
            <a:ext cx="11582969" cy="361950"/>
          </a:xfrm>
        </p:spPr>
        <p:txBody>
          <a:bodyPr/>
          <a:lstStyle/>
          <a:p>
            <a:r>
              <a:rPr lang="de-CH" dirty="0"/>
              <a:t>Limitierte Infrastruktur</a:t>
            </a:r>
            <a:endParaRPr lang="de-DE" dirty="0"/>
          </a:p>
        </p:txBody>
      </p:sp>
      <p:sp>
        <p:nvSpPr>
          <p:cNvPr id="8" name="Textplatzhalter 5">
            <a:extLst>
              <a:ext uri="{FF2B5EF4-FFF2-40B4-BE49-F238E27FC236}">
                <a16:creationId xmlns:a16="http://schemas.microsoft.com/office/drawing/2014/main" id="{554E22AF-935C-4FDB-5AD0-9C3DAEA89D31}"/>
              </a:ext>
            </a:extLst>
          </p:cNvPr>
          <p:cNvSpPr txBox="1">
            <a:spLocks/>
          </p:cNvSpPr>
          <p:nvPr/>
        </p:nvSpPr>
        <p:spPr bwMode="auto">
          <a:xfrm>
            <a:off x="927995" y="1764407"/>
            <a:ext cx="11582969" cy="48967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algn="l" defTabSz="1042988" rtl="0" eaLnBrk="1" fontAlgn="base" hangingPunct="1">
              <a:lnSpc>
                <a:spcPct val="115000"/>
              </a:lnSpc>
              <a:spcBef>
                <a:spcPts val="1200"/>
              </a:spcBef>
              <a:spcAft>
                <a:spcPct val="0"/>
              </a:spcAft>
              <a:defRPr sz="2000" b="0" i="0" baseline="0">
                <a:solidFill>
                  <a:schemeClr val="tx1"/>
                </a:solidFill>
                <a:latin typeface="+mn-lt"/>
                <a:ea typeface="+mn-ea"/>
                <a:cs typeface="+mn-cs"/>
              </a:defRPr>
            </a:lvl1pPr>
            <a:lvl2pPr marL="352425" indent="-171450" algn="l" defTabSz="1042988" rtl="0" eaLnBrk="1" fontAlgn="base" hangingPunct="1">
              <a:lnSpc>
                <a:spcPct val="115000"/>
              </a:lnSpc>
              <a:spcBef>
                <a:spcPct val="20000"/>
              </a:spcBef>
              <a:spcAft>
                <a:spcPct val="0"/>
              </a:spcAft>
              <a:buFont typeface="Arial" charset="0"/>
              <a:buChar char="–"/>
              <a:defRPr sz="2000">
                <a:solidFill>
                  <a:schemeClr val="tx1"/>
                </a:solidFill>
                <a:latin typeface="+mn-lt"/>
              </a:defRPr>
            </a:lvl2pPr>
            <a:lvl3pPr marL="712788" indent="-169863" algn="l" defTabSz="1042988" rtl="0" eaLnBrk="1" fontAlgn="base" hangingPunct="1">
              <a:lnSpc>
                <a:spcPct val="115000"/>
              </a:lnSpc>
              <a:spcBef>
                <a:spcPct val="20000"/>
              </a:spcBef>
              <a:spcAft>
                <a:spcPct val="0"/>
              </a:spcAft>
              <a:buFont typeface="Arial" charset="0"/>
              <a:buChar char="–"/>
              <a:defRPr sz="2000">
                <a:solidFill>
                  <a:schemeClr val="tx1"/>
                </a:solidFill>
                <a:latin typeface="+mn-lt"/>
              </a:defRPr>
            </a:lvl3pPr>
            <a:lvl4pPr marL="1073150" indent="-180975" algn="l" defTabSz="1042988" rtl="0" eaLnBrk="1" fontAlgn="base" hangingPunct="1">
              <a:lnSpc>
                <a:spcPct val="115000"/>
              </a:lnSpc>
              <a:spcBef>
                <a:spcPct val="20000"/>
              </a:spcBef>
              <a:spcAft>
                <a:spcPct val="0"/>
              </a:spcAft>
              <a:buFont typeface="Arial" charset="0"/>
              <a:buChar char="–"/>
              <a:defRPr sz="2000">
                <a:solidFill>
                  <a:schemeClr val="tx1"/>
                </a:solidFill>
                <a:latin typeface="+mn-lt"/>
              </a:defRPr>
            </a:lvl4pPr>
            <a:lvl5pPr marL="1431925" indent="-179388" algn="l" defTabSz="1042988" rtl="0" eaLnBrk="1" fontAlgn="base" hangingPunct="1">
              <a:lnSpc>
                <a:spcPct val="115000"/>
              </a:lnSpc>
              <a:spcBef>
                <a:spcPct val="20000"/>
              </a:spcBef>
              <a:spcAft>
                <a:spcPct val="0"/>
              </a:spcAft>
              <a:buFont typeface="Arial" charset="0"/>
              <a:buChar char="–"/>
              <a:defRPr sz="2000">
                <a:solidFill>
                  <a:schemeClr val="tx1"/>
                </a:solidFill>
                <a:latin typeface="+mn-lt"/>
              </a:defRPr>
            </a:lvl5pPr>
            <a:lvl6pPr marL="1889125" indent="-179388" algn="l" defTabSz="1042988" rtl="0" eaLnBrk="1" fontAlgn="base" hangingPunct="1">
              <a:lnSpc>
                <a:spcPct val="115000"/>
              </a:lnSpc>
              <a:spcBef>
                <a:spcPct val="20000"/>
              </a:spcBef>
              <a:spcAft>
                <a:spcPct val="0"/>
              </a:spcAft>
              <a:buFont typeface="Arial" charset="0"/>
              <a:buChar char="–"/>
              <a:defRPr sz="2000">
                <a:solidFill>
                  <a:schemeClr val="tx1"/>
                </a:solidFill>
                <a:latin typeface="+mn-lt"/>
              </a:defRPr>
            </a:lvl6pPr>
            <a:lvl7pPr marL="2346325" indent="-179388" algn="l" defTabSz="1042988" rtl="0" eaLnBrk="1" fontAlgn="base" hangingPunct="1">
              <a:lnSpc>
                <a:spcPct val="115000"/>
              </a:lnSpc>
              <a:spcBef>
                <a:spcPct val="20000"/>
              </a:spcBef>
              <a:spcAft>
                <a:spcPct val="0"/>
              </a:spcAft>
              <a:buFont typeface="Arial" charset="0"/>
              <a:buChar char="–"/>
              <a:defRPr sz="2000">
                <a:solidFill>
                  <a:schemeClr val="tx1"/>
                </a:solidFill>
                <a:latin typeface="+mn-lt"/>
              </a:defRPr>
            </a:lvl7pPr>
            <a:lvl8pPr marL="2803525" indent="-179388" algn="l" defTabSz="1042988" rtl="0" eaLnBrk="1" fontAlgn="base" hangingPunct="1">
              <a:lnSpc>
                <a:spcPct val="115000"/>
              </a:lnSpc>
              <a:spcBef>
                <a:spcPct val="20000"/>
              </a:spcBef>
              <a:spcAft>
                <a:spcPct val="0"/>
              </a:spcAft>
              <a:buFont typeface="Arial" charset="0"/>
              <a:buChar char="–"/>
              <a:defRPr sz="2000">
                <a:solidFill>
                  <a:schemeClr val="tx1"/>
                </a:solidFill>
                <a:latin typeface="+mn-lt"/>
              </a:defRPr>
            </a:lvl8pPr>
            <a:lvl9pPr marL="3260725" indent="-179388" algn="l" defTabSz="1042988" rtl="0" eaLnBrk="1" fontAlgn="base" hangingPunct="1">
              <a:lnSpc>
                <a:spcPct val="115000"/>
              </a:lnSpc>
              <a:spcBef>
                <a:spcPct val="20000"/>
              </a:spcBef>
              <a:spcAft>
                <a:spcPct val="0"/>
              </a:spcAft>
              <a:buFont typeface="Arial" charset="0"/>
              <a:buChar char="–"/>
              <a:defRPr sz="2000">
                <a:solidFill>
                  <a:schemeClr val="tx1"/>
                </a:solidFill>
                <a:latin typeface="+mn-lt"/>
              </a:defRPr>
            </a:lvl9pPr>
          </a:lstStyle>
          <a:p>
            <a:r>
              <a:rPr lang="de-DE" sz="1600" b="1" kern="0" dirty="0"/>
              <a:t>Lösungsansatz</a:t>
            </a:r>
            <a:endParaRPr lang="de-DE" sz="1600" b="1" dirty="0"/>
          </a:p>
          <a:p>
            <a:pPr marL="450850" indent="-285750">
              <a:buFont typeface="Arial" panose="020B0604020202020204" pitchFamily="34" charset="0"/>
              <a:buChar char="•"/>
            </a:pPr>
            <a:r>
              <a:rPr lang="de-DE" sz="1600" dirty="0"/>
              <a:t>Vermittlung</a:t>
            </a:r>
          </a:p>
          <a:p>
            <a:pPr marL="450850" indent="-285750">
              <a:buFont typeface="Arial" panose="020B0604020202020204" pitchFamily="34" charset="0"/>
              <a:buChar char="•"/>
            </a:pPr>
            <a:endParaRPr lang="de-DE" sz="1600" dirty="0"/>
          </a:p>
          <a:p>
            <a:pPr marL="803275" lvl="1" indent="-285750">
              <a:buFont typeface="Arial" panose="020B0604020202020204" pitchFamily="34" charset="0"/>
              <a:buChar char="•"/>
            </a:pPr>
            <a:endParaRPr lang="de-DE" sz="1600" dirty="0"/>
          </a:p>
          <a:p>
            <a:endParaRPr lang="de-DE" sz="1600" kern="0" dirty="0"/>
          </a:p>
          <a:p>
            <a:endParaRPr lang="de-DE" sz="1600" kern="0" dirty="0"/>
          </a:p>
          <a:p>
            <a:pPr marL="342900" indent="-342900">
              <a:buFont typeface="Arial" panose="020B0604020202020204" pitchFamily="34" charset="0"/>
              <a:buChar char="•"/>
            </a:pPr>
            <a:endParaRPr lang="de-DE" sz="1600" kern="0" dirty="0"/>
          </a:p>
        </p:txBody>
      </p:sp>
      <p:pic>
        <p:nvPicPr>
          <p:cNvPr id="6" name="Bild 5" descr="20120302_125153.jpg">
            <a:extLst>
              <a:ext uri="{FF2B5EF4-FFF2-40B4-BE49-F238E27FC236}">
                <a16:creationId xmlns:a16="http://schemas.microsoft.com/office/drawing/2014/main" id="{AEC7DC97-144D-B41A-1904-A2D2F7D4C58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5400000">
            <a:off x="7494390" y="2712633"/>
            <a:ext cx="4091797" cy="3068848"/>
          </a:xfrm>
          <a:prstGeom prst="rect">
            <a:avLst/>
          </a:prstGeom>
        </p:spPr>
      </p:pic>
    </p:spTree>
    <p:extLst>
      <p:ext uri="{BB962C8B-B14F-4D97-AF65-F5344CB8AC3E}">
        <p14:creationId xmlns:p14="http://schemas.microsoft.com/office/powerpoint/2010/main" val="37236279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C2B558E9-3331-8B47-92C2-6874C093E3CE}"/>
              </a:ext>
            </a:extLst>
          </p:cNvPr>
          <p:cNvSpPr>
            <a:spLocks noGrp="1"/>
          </p:cNvSpPr>
          <p:nvPr>
            <p:ph type="dt" sz="half" idx="10"/>
          </p:nvPr>
        </p:nvSpPr>
        <p:spPr/>
        <p:txBody>
          <a:bodyPr/>
          <a:lstStyle/>
          <a:p>
            <a:fld id="{5E48492E-72D1-4785-9351-8AE1E40FBA2D}" type="datetime1">
              <a:rPr lang="de-CH" smtClean="0">
                <a:solidFill>
                  <a:srgbClr val="000000"/>
                </a:solidFill>
              </a:rPr>
              <a:t>19.09.2024</a:t>
            </a:fld>
            <a:endParaRPr lang="de-CH">
              <a:solidFill>
                <a:srgbClr val="000000"/>
              </a:solidFill>
            </a:endParaRPr>
          </a:p>
        </p:txBody>
      </p:sp>
      <p:sp>
        <p:nvSpPr>
          <p:cNvPr id="3" name="Fußzeilenplatzhalter 2">
            <a:extLst>
              <a:ext uri="{FF2B5EF4-FFF2-40B4-BE49-F238E27FC236}">
                <a16:creationId xmlns:a16="http://schemas.microsoft.com/office/drawing/2014/main" id="{8E419AB1-8F2F-AA41-B228-348DF1249BCC}"/>
              </a:ext>
            </a:extLst>
          </p:cNvPr>
          <p:cNvSpPr>
            <a:spLocks noGrp="1"/>
          </p:cNvSpPr>
          <p:nvPr>
            <p:ph type="ftr" sz="quarter" idx="11"/>
          </p:nvPr>
        </p:nvSpPr>
        <p:spPr/>
        <p:txBody>
          <a:bodyPr/>
          <a:lstStyle/>
          <a:p>
            <a:r>
              <a:rPr lang="de-CH" dirty="0"/>
              <a:t>Datennetze (dnet1)	</a:t>
            </a:r>
            <a:endParaRPr lang="de-CH" dirty="0">
              <a:solidFill>
                <a:srgbClr val="000000"/>
              </a:solidFill>
            </a:endParaRPr>
          </a:p>
        </p:txBody>
      </p:sp>
      <p:sp>
        <p:nvSpPr>
          <p:cNvPr id="4" name="Foliennummernplatzhalter 3">
            <a:extLst>
              <a:ext uri="{FF2B5EF4-FFF2-40B4-BE49-F238E27FC236}">
                <a16:creationId xmlns:a16="http://schemas.microsoft.com/office/drawing/2014/main" id="{9E26E423-7B96-E245-9371-4336C41855B3}"/>
              </a:ext>
            </a:extLst>
          </p:cNvPr>
          <p:cNvSpPr>
            <a:spLocks noGrp="1"/>
          </p:cNvSpPr>
          <p:nvPr>
            <p:ph type="sldNum" sz="quarter" idx="12"/>
          </p:nvPr>
        </p:nvSpPr>
        <p:spPr/>
        <p:txBody>
          <a:bodyPr/>
          <a:lstStyle/>
          <a:p>
            <a:fld id="{351188DD-6605-4EF4-9E67-B567F731CE68}" type="slidenum">
              <a:rPr lang="de-CH" smtClean="0">
                <a:solidFill>
                  <a:srgbClr val="000000"/>
                </a:solidFill>
              </a:rPr>
              <a:pPr/>
              <a:t>12</a:t>
            </a:fld>
            <a:endParaRPr lang="de-CH">
              <a:solidFill>
                <a:srgbClr val="000000"/>
              </a:solidFill>
            </a:endParaRPr>
          </a:p>
        </p:txBody>
      </p:sp>
      <p:sp>
        <p:nvSpPr>
          <p:cNvPr id="5" name="Titel 4">
            <a:extLst>
              <a:ext uri="{FF2B5EF4-FFF2-40B4-BE49-F238E27FC236}">
                <a16:creationId xmlns:a16="http://schemas.microsoft.com/office/drawing/2014/main" id="{6764A12B-CB1A-C04E-922D-D89F5CAB61BF}"/>
              </a:ext>
            </a:extLst>
          </p:cNvPr>
          <p:cNvSpPr>
            <a:spLocks noGrp="1"/>
          </p:cNvSpPr>
          <p:nvPr>
            <p:ph type="title"/>
          </p:nvPr>
        </p:nvSpPr>
        <p:spPr/>
        <p:txBody>
          <a:bodyPr/>
          <a:lstStyle/>
          <a:p>
            <a:r>
              <a:rPr lang="de-CH" dirty="0"/>
              <a:t>Das Telefonnetz (PSTN) war ein leitungsvermitteltes Netz (</a:t>
            </a:r>
            <a:r>
              <a:rPr lang="de-CH" dirty="0" err="1"/>
              <a:t>circuit</a:t>
            </a:r>
            <a:r>
              <a:rPr lang="de-CH" dirty="0"/>
              <a:t> </a:t>
            </a:r>
            <a:r>
              <a:rPr lang="de-CH" dirty="0" err="1"/>
              <a:t>switched</a:t>
            </a:r>
            <a:r>
              <a:rPr lang="de-CH" dirty="0"/>
              <a:t>)</a:t>
            </a:r>
            <a:endParaRPr lang="de-DE" dirty="0"/>
          </a:p>
        </p:txBody>
      </p:sp>
      <p:sp>
        <p:nvSpPr>
          <p:cNvPr id="6" name="Textplatzhalter 5">
            <a:extLst>
              <a:ext uri="{FF2B5EF4-FFF2-40B4-BE49-F238E27FC236}">
                <a16:creationId xmlns:a16="http://schemas.microsoft.com/office/drawing/2014/main" id="{BEF5ADBE-AD00-B248-9A8F-7096DDFEF3EB}"/>
              </a:ext>
            </a:extLst>
          </p:cNvPr>
          <p:cNvSpPr>
            <a:spLocks noGrp="1"/>
          </p:cNvSpPr>
          <p:nvPr>
            <p:ph type="body" idx="1"/>
          </p:nvPr>
        </p:nvSpPr>
        <p:spPr>
          <a:xfrm>
            <a:off x="927995" y="1937394"/>
            <a:ext cx="4857376" cy="4723755"/>
          </a:xfrm>
        </p:spPr>
        <p:txBody>
          <a:bodyPr/>
          <a:lstStyle/>
          <a:p>
            <a:pPr marL="342900" indent="-342900">
              <a:buFont typeface="Arial" panose="020B0604020202020204" pitchFamily="34" charset="0"/>
              <a:buChar char="•"/>
            </a:pPr>
            <a:r>
              <a:rPr lang="de-CH" dirty="0"/>
              <a:t>Vor Beginn der Sprachkommunikation wurde zwischen den beiden Telefonen ein Kanal aufgebaut.</a:t>
            </a:r>
          </a:p>
          <a:p>
            <a:pPr marL="342900" indent="-342900">
              <a:buFont typeface="Arial" panose="020B0604020202020204" pitchFamily="34" charset="0"/>
              <a:buChar char="•"/>
            </a:pPr>
            <a:r>
              <a:rPr lang="de-CH" dirty="0"/>
              <a:t>Die Daten gingen alle denselben Weg durch das Netz – eben durch diesen Kanal</a:t>
            </a:r>
          </a:p>
          <a:p>
            <a:pPr marL="342900" indent="-342900">
              <a:buFont typeface="Arial" panose="020B0604020202020204" pitchFamily="34" charset="0"/>
              <a:buChar char="•"/>
            </a:pPr>
            <a:r>
              <a:rPr lang="de-CH" dirty="0"/>
              <a:t>In den Daten selber fanden sich keine Information für die Wegwahl </a:t>
            </a:r>
            <a:r>
              <a:rPr lang="de-CH" dirty="0">
                <a:sym typeface="Wingdings"/>
              </a:rPr>
              <a:t> reine Nutzdaten</a:t>
            </a:r>
            <a:endParaRPr lang="de-CH" dirty="0"/>
          </a:p>
          <a:p>
            <a:endParaRPr lang="de-DE" dirty="0"/>
          </a:p>
        </p:txBody>
      </p:sp>
      <p:pic>
        <p:nvPicPr>
          <p:cNvPr id="8" name="Picture 4">
            <a:extLst>
              <a:ext uri="{FF2B5EF4-FFF2-40B4-BE49-F238E27FC236}">
                <a16:creationId xmlns:a16="http://schemas.microsoft.com/office/drawing/2014/main" id="{83EB903B-FA1F-744B-84CA-2DEDD3DFA9E3}"/>
              </a:ext>
            </a:extLst>
          </p:cNvPr>
          <p:cNvPicPr>
            <a:picLocks noChangeAspect="1"/>
          </p:cNvPicPr>
          <p:nvPr/>
        </p:nvPicPr>
        <p:blipFill>
          <a:blip r:embed="rId2">
            <a:extLst>
              <a:ext uri="{28A0092B-C50C-407E-A947-70E740481C1C}">
                <a14:useLocalDpi xmlns:a14="http://schemas.microsoft.com/office/drawing/2010/main" val="0"/>
              </a:ext>
            </a:extLst>
          </a:blip>
          <a:srcRect l="26570" t="16762" r="5051" b="18716"/>
          <a:stretch>
            <a:fillRect/>
          </a:stretch>
        </p:blipFill>
        <p:spPr bwMode="auto">
          <a:xfrm>
            <a:off x="5854956" y="1914724"/>
            <a:ext cx="6654012" cy="46078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4612606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97FC7384-6DAE-FB4D-8D1C-4A4A756AFEAE}"/>
              </a:ext>
            </a:extLst>
          </p:cNvPr>
          <p:cNvSpPr>
            <a:spLocks noGrp="1"/>
          </p:cNvSpPr>
          <p:nvPr>
            <p:ph type="dt" sz="half" idx="10"/>
          </p:nvPr>
        </p:nvSpPr>
        <p:spPr/>
        <p:txBody>
          <a:bodyPr/>
          <a:lstStyle/>
          <a:p>
            <a:fld id="{5E48492E-72D1-4785-9351-8AE1E40FBA2D}" type="datetime1">
              <a:rPr lang="de-CH" smtClean="0">
                <a:solidFill>
                  <a:srgbClr val="000000"/>
                </a:solidFill>
              </a:rPr>
              <a:t>19.09.2024</a:t>
            </a:fld>
            <a:endParaRPr lang="de-CH">
              <a:solidFill>
                <a:srgbClr val="000000"/>
              </a:solidFill>
            </a:endParaRPr>
          </a:p>
        </p:txBody>
      </p:sp>
      <p:sp>
        <p:nvSpPr>
          <p:cNvPr id="3" name="Fußzeilenplatzhalter 2">
            <a:extLst>
              <a:ext uri="{FF2B5EF4-FFF2-40B4-BE49-F238E27FC236}">
                <a16:creationId xmlns:a16="http://schemas.microsoft.com/office/drawing/2014/main" id="{52D846DC-7694-AC49-94DD-19EFD88C73B1}"/>
              </a:ext>
            </a:extLst>
          </p:cNvPr>
          <p:cNvSpPr>
            <a:spLocks noGrp="1"/>
          </p:cNvSpPr>
          <p:nvPr>
            <p:ph type="ftr" sz="quarter" idx="11"/>
          </p:nvPr>
        </p:nvSpPr>
        <p:spPr/>
        <p:txBody>
          <a:bodyPr/>
          <a:lstStyle/>
          <a:p>
            <a:r>
              <a:rPr lang="de-CH" dirty="0"/>
              <a:t>Datennetze (dnet1)</a:t>
            </a:r>
            <a:endParaRPr lang="de-CH" dirty="0">
              <a:solidFill>
                <a:srgbClr val="000000"/>
              </a:solidFill>
            </a:endParaRPr>
          </a:p>
        </p:txBody>
      </p:sp>
      <p:sp>
        <p:nvSpPr>
          <p:cNvPr id="4" name="Foliennummernplatzhalter 3">
            <a:extLst>
              <a:ext uri="{FF2B5EF4-FFF2-40B4-BE49-F238E27FC236}">
                <a16:creationId xmlns:a16="http://schemas.microsoft.com/office/drawing/2014/main" id="{4E30CC62-CC01-244C-8F84-41992F21DF17}"/>
              </a:ext>
            </a:extLst>
          </p:cNvPr>
          <p:cNvSpPr>
            <a:spLocks noGrp="1"/>
          </p:cNvSpPr>
          <p:nvPr>
            <p:ph type="sldNum" sz="quarter" idx="12"/>
          </p:nvPr>
        </p:nvSpPr>
        <p:spPr/>
        <p:txBody>
          <a:bodyPr/>
          <a:lstStyle/>
          <a:p>
            <a:fld id="{351188DD-6605-4EF4-9E67-B567F731CE68}" type="slidenum">
              <a:rPr lang="de-CH" smtClean="0">
                <a:solidFill>
                  <a:srgbClr val="000000"/>
                </a:solidFill>
              </a:rPr>
              <a:pPr/>
              <a:t>13</a:t>
            </a:fld>
            <a:endParaRPr lang="de-CH">
              <a:solidFill>
                <a:srgbClr val="000000"/>
              </a:solidFill>
            </a:endParaRPr>
          </a:p>
        </p:txBody>
      </p:sp>
      <p:sp>
        <p:nvSpPr>
          <p:cNvPr id="5" name="Titel 4">
            <a:extLst>
              <a:ext uri="{FF2B5EF4-FFF2-40B4-BE49-F238E27FC236}">
                <a16:creationId xmlns:a16="http://schemas.microsoft.com/office/drawing/2014/main" id="{B84395AB-42A4-0043-A012-B7B987ADDCE0}"/>
              </a:ext>
            </a:extLst>
          </p:cNvPr>
          <p:cNvSpPr>
            <a:spLocks noGrp="1"/>
          </p:cNvSpPr>
          <p:nvPr>
            <p:ph type="title"/>
          </p:nvPr>
        </p:nvSpPr>
        <p:spPr>
          <a:xfrm>
            <a:off x="925999" y="1116335"/>
            <a:ext cx="11582969" cy="361950"/>
          </a:xfrm>
        </p:spPr>
        <p:txBody>
          <a:bodyPr/>
          <a:lstStyle/>
          <a:p>
            <a:r>
              <a:rPr lang="de-CH" dirty="0" err="1"/>
              <a:t>Multiplexierung</a:t>
            </a:r>
            <a:endParaRPr lang="de-DE" dirty="0"/>
          </a:p>
        </p:txBody>
      </p:sp>
      <p:sp>
        <p:nvSpPr>
          <p:cNvPr id="8" name="Textplatzhalter 5">
            <a:extLst>
              <a:ext uri="{FF2B5EF4-FFF2-40B4-BE49-F238E27FC236}">
                <a16:creationId xmlns:a16="http://schemas.microsoft.com/office/drawing/2014/main" id="{554E22AF-935C-4FDB-5AD0-9C3DAEA89D31}"/>
              </a:ext>
            </a:extLst>
          </p:cNvPr>
          <p:cNvSpPr txBox="1">
            <a:spLocks/>
          </p:cNvSpPr>
          <p:nvPr/>
        </p:nvSpPr>
        <p:spPr bwMode="auto">
          <a:xfrm>
            <a:off x="925998" y="1764407"/>
            <a:ext cx="11582969" cy="48967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algn="l" defTabSz="1042988" rtl="0" eaLnBrk="1" fontAlgn="base" hangingPunct="1">
              <a:lnSpc>
                <a:spcPct val="115000"/>
              </a:lnSpc>
              <a:spcBef>
                <a:spcPts val="1200"/>
              </a:spcBef>
              <a:spcAft>
                <a:spcPct val="0"/>
              </a:spcAft>
              <a:defRPr sz="2000" b="0" i="0" baseline="0">
                <a:solidFill>
                  <a:schemeClr val="tx1"/>
                </a:solidFill>
                <a:latin typeface="+mn-lt"/>
                <a:ea typeface="+mn-ea"/>
                <a:cs typeface="+mn-cs"/>
              </a:defRPr>
            </a:lvl1pPr>
            <a:lvl2pPr marL="352425" indent="-171450" algn="l" defTabSz="1042988" rtl="0" eaLnBrk="1" fontAlgn="base" hangingPunct="1">
              <a:lnSpc>
                <a:spcPct val="115000"/>
              </a:lnSpc>
              <a:spcBef>
                <a:spcPct val="20000"/>
              </a:spcBef>
              <a:spcAft>
                <a:spcPct val="0"/>
              </a:spcAft>
              <a:buFont typeface="Arial" charset="0"/>
              <a:buChar char="–"/>
              <a:defRPr sz="2000">
                <a:solidFill>
                  <a:schemeClr val="tx1"/>
                </a:solidFill>
                <a:latin typeface="+mn-lt"/>
              </a:defRPr>
            </a:lvl2pPr>
            <a:lvl3pPr marL="712788" indent="-169863" algn="l" defTabSz="1042988" rtl="0" eaLnBrk="1" fontAlgn="base" hangingPunct="1">
              <a:lnSpc>
                <a:spcPct val="115000"/>
              </a:lnSpc>
              <a:spcBef>
                <a:spcPct val="20000"/>
              </a:spcBef>
              <a:spcAft>
                <a:spcPct val="0"/>
              </a:spcAft>
              <a:buFont typeface="Arial" charset="0"/>
              <a:buChar char="–"/>
              <a:defRPr sz="2000">
                <a:solidFill>
                  <a:schemeClr val="tx1"/>
                </a:solidFill>
                <a:latin typeface="+mn-lt"/>
              </a:defRPr>
            </a:lvl3pPr>
            <a:lvl4pPr marL="1073150" indent="-180975" algn="l" defTabSz="1042988" rtl="0" eaLnBrk="1" fontAlgn="base" hangingPunct="1">
              <a:lnSpc>
                <a:spcPct val="115000"/>
              </a:lnSpc>
              <a:spcBef>
                <a:spcPct val="20000"/>
              </a:spcBef>
              <a:spcAft>
                <a:spcPct val="0"/>
              </a:spcAft>
              <a:buFont typeface="Arial" charset="0"/>
              <a:buChar char="–"/>
              <a:defRPr sz="2000">
                <a:solidFill>
                  <a:schemeClr val="tx1"/>
                </a:solidFill>
                <a:latin typeface="+mn-lt"/>
              </a:defRPr>
            </a:lvl4pPr>
            <a:lvl5pPr marL="1431925" indent="-179388" algn="l" defTabSz="1042988" rtl="0" eaLnBrk="1" fontAlgn="base" hangingPunct="1">
              <a:lnSpc>
                <a:spcPct val="115000"/>
              </a:lnSpc>
              <a:spcBef>
                <a:spcPct val="20000"/>
              </a:spcBef>
              <a:spcAft>
                <a:spcPct val="0"/>
              </a:spcAft>
              <a:buFont typeface="Arial" charset="0"/>
              <a:buChar char="–"/>
              <a:defRPr sz="2000">
                <a:solidFill>
                  <a:schemeClr val="tx1"/>
                </a:solidFill>
                <a:latin typeface="+mn-lt"/>
              </a:defRPr>
            </a:lvl5pPr>
            <a:lvl6pPr marL="1889125" indent="-179388" algn="l" defTabSz="1042988" rtl="0" eaLnBrk="1" fontAlgn="base" hangingPunct="1">
              <a:lnSpc>
                <a:spcPct val="115000"/>
              </a:lnSpc>
              <a:spcBef>
                <a:spcPct val="20000"/>
              </a:spcBef>
              <a:spcAft>
                <a:spcPct val="0"/>
              </a:spcAft>
              <a:buFont typeface="Arial" charset="0"/>
              <a:buChar char="–"/>
              <a:defRPr sz="2000">
                <a:solidFill>
                  <a:schemeClr val="tx1"/>
                </a:solidFill>
                <a:latin typeface="+mn-lt"/>
              </a:defRPr>
            </a:lvl6pPr>
            <a:lvl7pPr marL="2346325" indent="-179388" algn="l" defTabSz="1042988" rtl="0" eaLnBrk="1" fontAlgn="base" hangingPunct="1">
              <a:lnSpc>
                <a:spcPct val="115000"/>
              </a:lnSpc>
              <a:spcBef>
                <a:spcPct val="20000"/>
              </a:spcBef>
              <a:spcAft>
                <a:spcPct val="0"/>
              </a:spcAft>
              <a:buFont typeface="Arial" charset="0"/>
              <a:buChar char="–"/>
              <a:defRPr sz="2000">
                <a:solidFill>
                  <a:schemeClr val="tx1"/>
                </a:solidFill>
                <a:latin typeface="+mn-lt"/>
              </a:defRPr>
            </a:lvl7pPr>
            <a:lvl8pPr marL="2803525" indent="-179388" algn="l" defTabSz="1042988" rtl="0" eaLnBrk="1" fontAlgn="base" hangingPunct="1">
              <a:lnSpc>
                <a:spcPct val="115000"/>
              </a:lnSpc>
              <a:spcBef>
                <a:spcPct val="20000"/>
              </a:spcBef>
              <a:spcAft>
                <a:spcPct val="0"/>
              </a:spcAft>
              <a:buFont typeface="Arial" charset="0"/>
              <a:buChar char="–"/>
              <a:defRPr sz="2000">
                <a:solidFill>
                  <a:schemeClr val="tx1"/>
                </a:solidFill>
                <a:latin typeface="+mn-lt"/>
              </a:defRPr>
            </a:lvl8pPr>
            <a:lvl9pPr marL="3260725" indent="-179388" algn="l" defTabSz="1042988" rtl="0" eaLnBrk="1" fontAlgn="base" hangingPunct="1">
              <a:lnSpc>
                <a:spcPct val="115000"/>
              </a:lnSpc>
              <a:spcBef>
                <a:spcPct val="20000"/>
              </a:spcBef>
              <a:spcAft>
                <a:spcPct val="0"/>
              </a:spcAft>
              <a:buFont typeface="Arial" charset="0"/>
              <a:buChar char="–"/>
              <a:defRPr sz="2000">
                <a:solidFill>
                  <a:schemeClr val="tx1"/>
                </a:solidFill>
                <a:latin typeface="+mn-lt"/>
              </a:defRPr>
            </a:lvl9pPr>
          </a:lstStyle>
          <a:p>
            <a:r>
              <a:rPr lang="de-DE" sz="1600" b="1" kern="0" dirty="0"/>
              <a:t>Lösungsansatz</a:t>
            </a:r>
            <a:endParaRPr lang="de-DE" sz="1600" b="1" dirty="0"/>
          </a:p>
          <a:p>
            <a:pPr marL="450850" indent="-285750">
              <a:buFont typeface="Arial" panose="020B0604020202020204" pitchFamily="34" charset="0"/>
              <a:buChar char="•"/>
            </a:pPr>
            <a:r>
              <a:rPr lang="de-DE" sz="1600" dirty="0"/>
              <a:t>Mehrere Kanäle über das gleiche Medium</a:t>
            </a:r>
          </a:p>
          <a:p>
            <a:pPr marL="450850" indent="-285750">
              <a:buFont typeface="Arial" panose="020B0604020202020204" pitchFamily="34" charset="0"/>
              <a:buChar char="•"/>
            </a:pPr>
            <a:r>
              <a:rPr lang="de-DE" sz="1600" dirty="0" err="1"/>
              <a:t>Bsp</a:t>
            </a:r>
            <a:r>
              <a:rPr lang="de-DE" sz="1600" dirty="0"/>
              <a:t>: Frequenzmultiplexverfahren</a:t>
            </a:r>
          </a:p>
          <a:p>
            <a:pPr marL="803275" lvl="1" indent="-285750">
              <a:buFont typeface="Arial" panose="020B0604020202020204" pitchFamily="34" charset="0"/>
              <a:buChar char="•"/>
            </a:pPr>
            <a:r>
              <a:rPr lang="de-DE" sz="1600" dirty="0"/>
              <a:t>Verschiedene Telefongespräche werden auf verschiedene Frequenzbänder verteilt</a:t>
            </a:r>
          </a:p>
          <a:p>
            <a:pPr marL="803275" lvl="1" indent="-285750">
              <a:buFont typeface="Arial" panose="020B0604020202020204" pitchFamily="34" charset="0"/>
              <a:buChar char="•"/>
            </a:pPr>
            <a:r>
              <a:rPr lang="de-DE" sz="1600" dirty="0"/>
              <a:t>Vereinfachtes Beispiel zur Veranschaulichung:</a:t>
            </a:r>
          </a:p>
          <a:p>
            <a:pPr marL="1163638" lvl="2" indent="-285750">
              <a:buFont typeface="Arial" panose="020B0604020202020204" pitchFamily="34" charset="0"/>
              <a:buChar char="•"/>
            </a:pPr>
            <a:r>
              <a:rPr lang="de-DE" sz="1600" dirty="0"/>
              <a:t>Audiosignal (125Hz bis 4000Hz) wird aufgezeichnet</a:t>
            </a:r>
          </a:p>
          <a:p>
            <a:pPr marL="1163638" lvl="2" indent="-285750">
              <a:buFont typeface="Arial" panose="020B0604020202020204" pitchFamily="34" charset="0"/>
              <a:buChar char="•"/>
            </a:pPr>
            <a:r>
              <a:rPr lang="de-DE" sz="1600" dirty="0"/>
              <a:t>Aufgezeichnetes Signal wird beschleunigt (</a:t>
            </a:r>
            <a:r>
              <a:rPr lang="de-DE" sz="1600" dirty="0" err="1"/>
              <a:t>bsp</a:t>
            </a:r>
            <a:r>
              <a:rPr lang="de-DE" sz="1600" dirty="0"/>
              <a:t> auf 80Mhz)</a:t>
            </a:r>
          </a:p>
          <a:p>
            <a:pPr marL="1163638" lvl="2" indent="-285750">
              <a:buFont typeface="Arial" panose="020B0604020202020204" pitchFamily="34" charset="0"/>
              <a:buChar char="•"/>
            </a:pPr>
            <a:r>
              <a:rPr lang="de-DE" sz="1600" dirty="0"/>
              <a:t>Zweites Signal wird beschleunigt (</a:t>
            </a:r>
            <a:r>
              <a:rPr lang="de-DE" sz="1600" dirty="0" err="1"/>
              <a:t>bsp</a:t>
            </a:r>
            <a:r>
              <a:rPr lang="de-DE" sz="1600" dirty="0"/>
              <a:t> auf 100Mhz)</a:t>
            </a:r>
          </a:p>
          <a:p>
            <a:pPr marL="1163638" lvl="2" indent="-285750">
              <a:buFont typeface="Arial" panose="020B0604020202020204" pitchFamily="34" charset="0"/>
              <a:buChar char="•"/>
            </a:pPr>
            <a:r>
              <a:rPr lang="de-DE" sz="1600" dirty="0"/>
              <a:t>Signale werden übereinander gelegt und gesendet</a:t>
            </a:r>
          </a:p>
          <a:p>
            <a:pPr marL="1163638" lvl="2" indent="-285750">
              <a:buFont typeface="Arial" panose="020B0604020202020204" pitchFamily="34" charset="0"/>
              <a:buChar char="•"/>
            </a:pPr>
            <a:r>
              <a:rPr lang="de-DE" sz="1600" dirty="0"/>
              <a:t>Am Decoder werden die Signale wieder aufgetrennt</a:t>
            </a:r>
          </a:p>
          <a:p>
            <a:endParaRPr lang="de-DE" sz="1600" kern="0" dirty="0"/>
          </a:p>
          <a:p>
            <a:endParaRPr lang="de-DE" sz="1600" kern="0" dirty="0"/>
          </a:p>
          <a:p>
            <a:pPr marL="342900" indent="-342900">
              <a:buFont typeface="Arial" panose="020B0604020202020204" pitchFamily="34" charset="0"/>
              <a:buChar char="•"/>
            </a:pPr>
            <a:endParaRPr lang="de-DE" sz="1600" kern="0" dirty="0"/>
          </a:p>
        </p:txBody>
      </p:sp>
      <p:pic>
        <p:nvPicPr>
          <p:cNvPr id="4098" name="Picture 2">
            <a:extLst>
              <a:ext uri="{FF2B5EF4-FFF2-40B4-BE49-F238E27FC236}">
                <a16:creationId xmlns:a16="http://schemas.microsoft.com/office/drawing/2014/main" id="{EB39F6B2-A0E4-803E-821A-9B5C7D840FC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68357" y="3924647"/>
            <a:ext cx="3876675" cy="12573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013721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tertitel 1">
            <a:extLst>
              <a:ext uri="{FF2B5EF4-FFF2-40B4-BE49-F238E27FC236}">
                <a16:creationId xmlns:a16="http://schemas.microsoft.com/office/drawing/2014/main" id="{0454B1B5-E669-AF49-A0AE-547CF39A83F4}"/>
              </a:ext>
            </a:extLst>
          </p:cNvPr>
          <p:cNvSpPr>
            <a:spLocks noGrp="1"/>
          </p:cNvSpPr>
          <p:nvPr>
            <p:ph type="subTitle" idx="1"/>
          </p:nvPr>
        </p:nvSpPr>
        <p:spPr>
          <a:xfrm>
            <a:off x="927995" y="1764407"/>
            <a:ext cx="12058176" cy="506462"/>
          </a:xfrm>
        </p:spPr>
        <p:txBody>
          <a:bodyPr/>
          <a:lstStyle/>
          <a:p>
            <a:r>
              <a:rPr lang="de-CH" dirty="0"/>
              <a:t>Problem: </a:t>
            </a:r>
            <a:r>
              <a:rPr lang="de-DE" dirty="0"/>
              <a:t>Signal sehr abhängig von übertragenem Inhalt</a:t>
            </a:r>
          </a:p>
        </p:txBody>
      </p:sp>
      <p:sp>
        <p:nvSpPr>
          <p:cNvPr id="4" name="Textplatzhalter 3">
            <a:extLst>
              <a:ext uri="{FF2B5EF4-FFF2-40B4-BE49-F238E27FC236}">
                <a16:creationId xmlns:a16="http://schemas.microsoft.com/office/drawing/2014/main" id="{B761C48B-8549-4440-91D4-88E0DE6135E1}"/>
              </a:ext>
            </a:extLst>
          </p:cNvPr>
          <p:cNvSpPr>
            <a:spLocks noGrp="1"/>
          </p:cNvSpPr>
          <p:nvPr>
            <p:ph type="body" sz="quarter" idx="11"/>
          </p:nvPr>
        </p:nvSpPr>
        <p:spPr/>
        <p:txBody>
          <a:bodyPr/>
          <a:lstStyle/>
          <a:p>
            <a:endParaRPr lang="de-DE"/>
          </a:p>
        </p:txBody>
      </p:sp>
    </p:spTree>
    <p:extLst>
      <p:ext uri="{BB962C8B-B14F-4D97-AF65-F5344CB8AC3E}">
        <p14:creationId xmlns:p14="http://schemas.microsoft.com/office/powerpoint/2010/main" val="30180494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97FC7384-6DAE-FB4D-8D1C-4A4A756AFEAE}"/>
              </a:ext>
            </a:extLst>
          </p:cNvPr>
          <p:cNvSpPr>
            <a:spLocks noGrp="1"/>
          </p:cNvSpPr>
          <p:nvPr>
            <p:ph type="dt" sz="half" idx="10"/>
          </p:nvPr>
        </p:nvSpPr>
        <p:spPr/>
        <p:txBody>
          <a:bodyPr/>
          <a:lstStyle/>
          <a:p>
            <a:fld id="{5E48492E-72D1-4785-9351-8AE1E40FBA2D}" type="datetime1">
              <a:rPr lang="de-CH" smtClean="0">
                <a:solidFill>
                  <a:srgbClr val="000000"/>
                </a:solidFill>
              </a:rPr>
              <a:t>19.09.2024</a:t>
            </a:fld>
            <a:endParaRPr lang="de-CH">
              <a:solidFill>
                <a:srgbClr val="000000"/>
              </a:solidFill>
            </a:endParaRPr>
          </a:p>
        </p:txBody>
      </p:sp>
      <p:sp>
        <p:nvSpPr>
          <p:cNvPr id="3" name="Fußzeilenplatzhalter 2">
            <a:extLst>
              <a:ext uri="{FF2B5EF4-FFF2-40B4-BE49-F238E27FC236}">
                <a16:creationId xmlns:a16="http://schemas.microsoft.com/office/drawing/2014/main" id="{52D846DC-7694-AC49-94DD-19EFD88C73B1}"/>
              </a:ext>
            </a:extLst>
          </p:cNvPr>
          <p:cNvSpPr>
            <a:spLocks noGrp="1"/>
          </p:cNvSpPr>
          <p:nvPr>
            <p:ph type="ftr" sz="quarter" idx="11"/>
          </p:nvPr>
        </p:nvSpPr>
        <p:spPr/>
        <p:txBody>
          <a:bodyPr/>
          <a:lstStyle/>
          <a:p>
            <a:r>
              <a:rPr lang="de-CH" dirty="0"/>
              <a:t>Datennetze (dnet1)</a:t>
            </a:r>
            <a:endParaRPr lang="de-CH" dirty="0">
              <a:solidFill>
                <a:srgbClr val="000000"/>
              </a:solidFill>
            </a:endParaRPr>
          </a:p>
        </p:txBody>
      </p:sp>
      <p:sp>
        <p:nvSpPr>
          <p:cNvPr id="4" name="Foliennummernplatzhalter 3">
            <a:extLst>
              <a:ext uri="{FF2B5EF4-FFF2-40B4-BE49-F238E27FC236}">
                <a16:creationId xmlns:a16="http://schemas.microsoft.com/office/drawing/2014/main" id="{4E30CC62-CC01-244C-8F84-41992F21DF17}"/>
              </a:ext>
            </a:extLst>
          </p:cNvPr>
          <p:cNvSpPr>
            <a:spLocks noGrp="1"/>
          </p:cNvSpPr>
          <p:nvPr>
            <p:ph type="sldNum" sz="quarter" idx="12"/>
          </p:nvPr>
        </p:nvSpPr>
        <p:spPr/>
        <p:txBody>
          <a:bodyPr/>
          <a:lstStyle/>
          <a:p>
            <a:fld id="{351188DD-6605-4EF4-9E67-B567F731CE68}" type="slidenum">
              <a:rPr lang="de-CH" smtClean="0">
                <a:solidFill>
                  <a:srgbClr val="000000"/>
                </a:solidFill>
              </a:rPr>
              <a:pPr/>
              <a:t>15</a:t>
            </a:fld>
            <a:endParaRPr lang="de-CH">
              <a:solidFill>
                <a:srgbClr val="000000"/>
              </a:solidFill>
            </a:endParaRPr>
          </a:p>
        </p:txBody>
      </p:sp>
      <p:sp>
        <p:nvSpPr>
          <p:cNvPr id="5" name="Titel 4">
            <a:extLst>
              <a:ext uri="{FF2B5EF4-FFF2-40B4-BE49-F238E27FC236}">
                <a16:creationId xmlns:a16="http://schemas.microsoft.com/office/drawing/2014/main" id="{B84395AB-42A4-0043-A012-B7B987ADDCE0}"/>
              </a:ext>
            </a:extLst>
          </p:cNvPr>
          <p:cNvSpPr>
            <a:spLocks noGrp="1"/>
          </p:cNvSpPr>
          <p:nvPr>
            <p:ph type="title"/>
          </p:nvPr>
        </p:nvSpPr>
        <p:spPr>
          <a:xfrm>
            <a:off x="925999" y="1116335"/>
            <a:ext cx="11582969" cy="361950"/>
          </a:xfrm>
        </p:spPr>
        <p:txBody>
          <a:bodyPr/>
          <a:lstStyle/>
          <a:p>
            <a:r>
              <a:rPr lang="de-CH" dirty="0"/>
              <a:t>Revolution Digitalisierung </a:t>
            </a:r>
            <a:endParaRPr lang="de-DE" dirty="0"/>
          </a:p>
        </p:txBody>
      </p:sp>
      <p:pic>
        <p:nvPicPr>
          <p:cNvPr id="1026" name="Picture 2" descr="Technology digital binary code data number 0 and 1 on computer screen blue dark background - blur and _select_ive focus">
            <a:extLst>
              <a:ext uri="{FF2B5EF4-FFF2-40B4-BE49-F238E27FC236}">
                <a16:creationId xmlns:a16="http://schemas.microsoft.com/office/drawing/2014/main" id="{30A264D1-F2C9-D651-F21F-40208FAA74C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17342" y="1783154"/>
            <a:ext cx="8000281" cy="4661774"/>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E2E2170E-6C85-08F8-1352-3CAC16E11330}"/>
              </a:ext>
            </a:extLst>
          </p:cNvPr>
          <p:cNvSpPr txBox="1"/>
          <p:nvPr/>
        </p:nvSpPr>
        <p:spPr>
          <a:xfrm>
            <a:off x="2617019" y="6508761"/>
            <a:ext cx="2206647" cy="200055"/>
          </a:xfrm>
          <a:prstGeom prst="rect">
            <a:avLst/>
          </a:prstGeom>
          <a:noFill/>
        </p:spPr>
        <p:txBody>
          <a:bodyPr wrap="square">
            <a:spAutoFit/>
          </a:bodyPr>
          <a:lstStyle/>
          <a:p>
            <a:pPr algn="l"/>
            <a:r>
              <a:rPr lang="de-CH" sz="700" dirty="0"/>
              <a:t>www.crushpixel.com</a:t>
            </a:r>
            <a:endParaRPr lang="LID4096" sz="700" dirty="0"/>
          </a:p>
        </p:txBody>
      </p:sp>
    </p:spTree>
    <p:extLst>
      <p:ext uri="{BB962C8B-B14F-4D97-AF65-F5344CB8AC3E}">
        <p14:creationId xmlns:p14="http://schemas.microsoft.com/office/powerpoint/2010/main" val="38406806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E15ECF1E-DAB1-CE41-9CCB-46C6E1B83A01}"/>
              </a:ext>
            </a:extLst>
          </p:cNvPr>
          <p:cNvSpPr>
            <a:spLocks noGrp="1"/>
          </p:cNvSpPr>
          <p:nvPr>
            <p:ph type="dt" sz="half" idx="10"/>
          </p:nvPr>
        </p:nvSpPr>
        <p:spPr/>
        <p:txBody>
          <a:bodyPr/>
          <a:lstStyle/>
          <a:p>
            <a:fld id="{5E48492E-72D1-4785-9351-8AE1E40FBA2D}" type="datetime1">
              <a:rPr lang="de-CH" smtClean="0">
                <a:solidFill>
                  <a:srgbClr val="000000"/>
                </a:solidFill>
              </a:rPr>
              <a:t>19.09.2024</a:t>
            </a:fld>
            <a:endParaRPr lang="de-CH">
              <a:solidFill>
                <a:srgbClr val="000000"/>
              </a:solidFill>
            </a:endParaRPr>
          </a:p>
        </p:txBody>
      </p:sp>
      <p:sp>
        <p:nvSpPr>
          <p:cNvPr id="3" name="Fußzeilenplatzhalter 2">
            <a:extLst>
              <a:ext uri="{FF2B5EF4-FFF2-40B4-BE49-F238E27FC236}">
                <a16:creationId xmlns:a16="http://schemas.microsoft.com/office/drawing/2014/main" id="{0E918E43-FCF4-3A42-8114-8425B07F3D8E}"/>
              </a:ext>
            </a:extLst>
          </p:cNvPr>
          <p:cNvSpPr>
            <a:spLocks noGrp="1"/>
          </p:cNvSpPr>
          <p:nvPr>
            <p:ph type="ftr" sz="quarter" idx="11"/>
          </p:nvPr>
        </p:nvSpPr>
        <p:spPr/>
        <p:txBody>
          <a:bodyPr/>
          <a:lstStyle/>
          <a:p>
            <a:r>
              <a:rPr lang="de-CH" dirty="0"/>
              <a:t>Datennetze (dnet1)	</a:t>
            </a:r>
            <a:endParaRPr lang="de-CH" dirty="0">
              <a:solidFill>
                <a:srgbClr val="000000"/>
              </a:solidFill>
            </a:endParaRPr>
          </a:p>
        </p:txBody>
      </p:sp>
      <p:sp>
        <p:nvSpPr>
          <p:cNvPr id="4" name="Foliennummernplatzhalter 3">
            <a:extLst>
              <a:ext uri="{FF2B5EF4-FFF2-40B4-BE49-F238E27FC236}">
                <a16:creationId xmlns:a16="http://schemas.microsoft.com/office/drawing/2014/main" id="{CF92718A-756B-0940-A211-10169C1EBC30}"/>
              </a:ext>
            </a:extLst>
          </p:cNvPr>
          <p:cNvSpPr>
            <a:spLocks noGrp="1"/>
          </p:cNvSpPr>
          <p:nvPr>
            <p:ph type="sldNum" sz="quarter" idx="12"/>
          </p:nvPr>
        </p:nvSpPr>
        <p:spPr/>
        <p:txBody>
          <a:bodyPr/>
          <a:lstStyle/>
          <a:p>
            <a:fld id="{351188DD-6605-4EF4-9E67-B567F731CE68}" type="slidenum">
              <a:rPr lang="de-CH" smtClean="0">
                <a:solidFill>
                  <a:srgbClr val="000000"/>
                </a:solidFill>
              </a:rPr>
              <a:pPr/>
              <a:t>16</a:t>
            </a:fld>
            <a:endParaRPr lang="de-CH">
              <a:solidFill>
                <a:srgbClr val="000000"/>
              </a:solidFill>
            </a:endParaRPr>
          </a:p>
        </p:txBody>
      </p:sp>
      <p:sp>
        <p:nvSpPr>
          <p:cNvPr id="5" name="Titel 4">
            <a:extLst>
              <a:ext uri="{FF2B5EF4-FFF2-40B4-BE49-F238E27FC236}">
                <a16:creationId xmlns:a16="http://schemas.microsoft.com/office/drawing/2014/main" id="{7A90CD0C-6E15-2C43-98DE-BC55AABBC6B7}"/>
              </a:ext>
            </a:extLst>
          </p:cNvPr>
          <p:cNvSpPr>
            <a:spLocks noGrp="1"/>
          </p:cNvSpPr>
          <p:nvPr>
            <p:ph type="title"/>
          </p:nvPr>
        </p:nvSpPr>
        <p:spPr>
          <a:xfrm>
            <a:off x="925999" y="1116335"/>
            <a:ext cx="11582969" cy="361950"/>
          </a:xfrm>
        </p:spPr>
        <p:txBody>
          <a:bodyPr/>
          <a:lstStyle/>
          <a:p>
            <a:r>
              <a:rPr lang="de-DE" dirty="0"/>
              <a:t>Grundsatz – wir verstehen nur „Ein“ oder „Aus“</a:t>
            </a:r>
          </a:p>
        </p:txBody>
      </p:sp>
      <p:sp>
        <p:nvSpPr>
          <p:cNvPr id="6" name="Textplatzhalter 5">
            <a:extLst>
              <a:ext uri="{FF2B5EF4-FFF2-40B4-BE49-F238E27FC236}">
                <a16:creationId xmlns:a16="http://schemas.microsoft.com/office/drawing/2014/main" id="{E59C0A03-7C1F-274C-A5E3-C58790F2EFC3}"/>
              </a:ext>
            </a:extLst>
          </p:cNvPr>
          <p:cNvSpPr>
            <a:spLocks noGrp="1"/>
          </p:cNvSpPr>
          <p:nvPr>
            <p:ph type="body" idx="1"/>
          </p:nvPr>
        </p:nvSpPr>
        <p:spPr>
          <a:xfrm>
            <a:off x="927995" y="2197100"/>
            <a:ext cx="11050063" cy="4464050"/>
          </a:xfrm>
        </p:spPr>
        <p:txBody>
          <a:bodyPr/>
          <a:lstStyle/>
          <a:p>
            <a:r>
              <a:rPr lang="de-DE" sz="1800" b="1" dirty="0"/>
              <a:t>Grundlegende Bausteine:</a:t>
            </a:r>
          </a:p>
          <a:p>
            <a:endParaRPr lang="de-DE" sz="1800" b="1" dirty="0"/>
          </a:p>
          <a:p>
            <a:pPr marL="4508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LID4096" altLang="LID4096" sz="1800" b="1" i="0" u="none" strike="noStrike" cap="none" normalizeH="0" baseline="0" dirty="0">
                <a:ln>
                  <a:noFill/>
                </a:ln>
                <a:solidFill>
                  <a:schemeClr val="tx1"/>
                </a:solidFill>
                <a:effectLst/>
                <a:latin typeface="Arial" panose="020B0604020202020204" pitchFamily="34" charset="0"/>
              </a:rPr>
              <a:t>Bit</a:t>
            </a:r>
            <a:r>
              <a:rPr kumimoji="0" lang="LID4096" altLang="LID4096" sz="1800" b="0" i="0" u="none" strike="noStrike" cap="none" normalizeH="0" baseline="0" dirty="0">
                <a:ln>
                  <a:noFill/>
                </a:ln>
                <a:solidFill>
                  <a:schemeClr val="tx1"/>
                </a:solidFill>
                <a:effectLst/>
                <a:latin typeface="Arial" panose="020B0604020202020204" pitchFamily="34" charset="0"/>
              </a:rPr>
              <a:t>: Ein Bit </a:t>
            </a:r>
            <a:r>
              <a:rPr lang="LID4096" altLang="LID4096" sz="1600" kern="1200" dirty="0"/>
              <a:t>ist</a:t>
            </a:r>
            <a:r>
              <a:rPr kumimoji="0" lang="LID4096" altLang="LID4096" sz="1800" b="0" i="0" u="none" strike="noStrike" cap="none" normalizeH="0" baseline="0" dirty="0">
                <a:ln>
                  <a:noFill/>
                </a:ln>
                <a:solidFill>
                  <a:schemeClr val="tx1"/>
                </a:solidFill>
                <a:effectLst/>
                <a:latin typeface="Arial" panose="020B0604020202020204" pitchFamily="34" charset="0"/>
              </a:rPr>
              <a:t> die kleinste Einheit digitaler Information. Es kann nur zwei Zustände annehmen: 0 oder 1. Diese Zustände repräsentieren im Grunde genommen ein "aus" oder "ein", ähnlich wie ein Lichtschalter. Alle digitalen Daten, egal ob Text, Bilder, Musik oder Videos, bestehen letztlich aus einer Kombination von Bits.</a:t>
            </a:r>
            <a:endParaRPr kumimoji="0" lang="de-CH" altLang="LID4096" sz="1800" b="0" i="0" u="none" strike="noStrike" cap="none" normalizeH="0" baseline="0" dirty="0">
              <a:ln>
                <a:noFill/>
              </a:ln>
              <a:solidFill>
                <a:schemeClr val="tx1"/>
              </a:solidFill>
              <a:effectLst/>
              <a:latin typeface="Arial" panose="020B0604020202020204" pitchFamily="34" charset="0"/>
            </a:endParaRPr>
          </a:p>
          <a:p>
            <a:pPr marL="4508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de-CH" altLang="LID4096" sz="1800" b="1" i="0" u="none" strike="noStrike" cap="none" normalizeH="0" baseline="0" dirty="0">
              <a:ln>
                <a:noFill/>
              </a:ln>
              <a:solidFill>
                <a:schemeClr val="tx1"/>
              </a:solidFill>
              <a:effectLst/>
              <a:latin typeface="Arial" panose="020B0604020202020204" pitchFamily="34" charset="0"/>
            </a:endParaRPr>
          </a:p>
          <a:p>
            <a:pPr marL="4508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LID4096" altLang="LID4096" sz="1800" b="1" i="0" u="none" strike="noStrike" cap="none" normalizeH="0" baseline="0" dirty="0">
                <a:ln>
                  <a:noFill/>
                </a:ln>
                <a:solidFill>
                  <a:schemeClr val="tx1"/>
                </a:solidFill>
                <a:effectLst/>
                <a:latin typeface="Arial" panose="020B0604020202020204" pitchFamily="34" charset="0"/>
              </a:rPr>
              <a:t>Byte</a:t>
            </a:r>
            <a:r>
              <a:rPr kumimoji="0" lang="LID4096" altLang="LID4096" sz="1800" b="0" i="0" u="none" strike="noStrike" cap="none" normalizeH="0" baseline="0" dirty="0">
                <a:ln>
                  <a:noFill/>
                </a:ln>
                <a:solidFill>
                  <a:schemeClr val="tx1"/>
                </a:solidFill>
                <a:effectLst/>
                <a:latin typeface="Arial" panose="020B0604020202020204" pitchFamily="34" charset="0"/>
              </a:rPr>
              <a:t>: Ein Byte besteht aus 8 Bits. Es ist eine etwas größere Einheit und kann 256 verschiedene Werte darstellen (von 00000000 bis 11111111 im Binärsystem). In der Praxis wird ein Byte oft verwendet, um ein einzelnes Zeichen (z.B. einen Buchstaben oder eine Zahl) in einem Text darzustellen.</a:t>
            </a:r>
          </a:p>
          <a:p>
            <a:endParaRPr lang="de-DE" sz="1800" dirty="0"/>
          </a:p>
        </p:txBody>
      </p:sp>
    </p:spTree>
    <p:extLst>
      <p:ext uri="{BB962C8B-B14F-4D97-AF65-F5344CB8AC3E}">
        <p14:creationId xmlns:p14="http://schemas.microsoft.com/office/powerpoint/2010/main" val="33379493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97FC7384-6DAE-FB4D-8D1C-4A4A756AFEAE}"/>
              </a:ext>
            </a:extLst>
          </p:cNvPr>
          <p:cNvSpPr>
            <a:spLocks noGrp="1"/>
          </p:cNvSpPr>
          <p:nvPr>
            <p:ph type="dt" sz="half" idx="10"/>
          </p:nvPr>
        </p:nvSpPr>
        <p:spPr/>
        <p:txBody>
          <a:bodyPr/>
          <a:lstStyle/>
          <a:p>
            <a:fld id="{5E48492E-72D1-4785-9351-8AE1E40FBA2D}" type="datetime1">
              <a:rPr lang="de-CH" smtClean="0">
                <a:solidFill>
                  <a:srgbClr val="000000"/>
                </a:solidFill>
              </a:rPr>
              <a:t>19.09.2024</a:t>
            </a:fld>
            <a:endParaRPr lang="de-CH">
              <a:solidFill>
                <a:srgbClr val="000000"/>
              </a:solidFill>
            </a:endParaRPr>
          </a:p>
        </p:txBody>
      </p:sp>
      <p:sp>
        <p:nvSpPr>
          <p:cNvPr id="3" name="Fußzeilenplatzhalter 2">
            <a:extLst>
              <a:ext uri="{FF2B5EF4-FFF2-40B4-BE49-F238E27FC236}">
                <a16:creationId xmlns:a16="http://schemas.microsoft.com/office/drawing/2014/main" id="{52D846DC-7694-AC49-94DD-19EFD88C73B1}"/>
              </a:ext>
            </a:extLst>
          </p:cNvPr>
          <p:cNvSpPr>
            <a:spLocks noGrp="1"/>
          </p:cNvSpPr>
          <p:nvPr>
            <p:ph type="ftr" sz="quarter" idx="11"/>
          </p:nvPr>
        </p:nvSpPr>
        <p:spPr/>
        <p:txBody>
          <a:bodyPr/>
          <a:lstStyle/>
          <a:p>
            <a:r>
              <a:rPr lang="de-CH" dirty="0"/>
              <a:t>Datennetze (dnet1)</a:t>
            </a:r>
            <a:endParaRPr lang="de-CH" dirty="0">
              <a:solidFill>
                <a:srgbClr val="000000"/>
              </a:solidFill>
            </a:endParaRPr>
          </a:p>
        </p:txBody>
      </p:sp>
      <p:sp>
        <p:nvSpPr>
          <p:cNvPr id="4" name="Foliennummernplatzhalter 3">
            <a:extLst>
              <a:ext uri="{FF2B5EF4-FFF2-40B4-BE49-F238E27FC236}">
                <a16:creationId xmlns:a16="http://schemas.microsoft.com/office/drawing/2014/main" id="{4E30CC62-CC01-244C-8F84-41992F21DF17}"/>
              </a:ext>
            </a:extLst>
          </p:cNvPr>
          <p:cNvSpPr>
            <a:spLocks noGrp="1"/>
          </p:cNvSpPr>
          <p:nvPr>
            <p:ph type="sldNum" sz="quarter" idx="12"/>
          </p:nvPr>
        </p:nvSpPr>
        <p:spPr/>
        <p:txBody>
          <a:bodyPr/>
          <a:lstStyle/>
          <a:p>
            <a:fld id="{351188DD-6605-4EF4-9E67-B567F731CE68}" type="slidenum">
              <a:rPr lang="de-CH" smtClean="0">
                <a:solidFill>
                  <a:srgbClr val="000000"/>
                </a:solidFill>
              </a:rPr>
              <a:pPr/>
              <a:t>17</a:t>
            </a:fld>
            <a:endParaRPr lang="de-CH">
              <a:solidFill>
                <a:srgbClr val="000000"/>
              </a:solidFill>
            </a:endParaRPr>
          </a:p>
        </p:txBody>
      </p:sp>
      <p:sp>
        <p:nvSpPr>
          <p:cNvPr id="5" name="Titel 4">
            <a:extLst>
              <a:ext uri="{FF2B5EF4-FFF2-40B4-BE49-F238E27FC236}">
                <a16:creationId xmlns:a16="http://schemas.microsoft.com/office/drawing/2014/main" id="{B84395AB-42A4-0043-A012-B7B987ADDCE0}"/>
              </a:ext>
            </a:extLst>
          </p:cNvPr>
          <p:cNvSpPr>
            <a:spLocks noGrp="1"/>
          </p:cNvSpPr>
          <p:nvPr>
            <p:ph type="title"/>
          </p:nvPr>
        </p:nvSpPr>
        <p:spPr>
          <a:xfrm>
            <a:off x="925999" y="1116335"/>
            <a:ext cx="11582969" cy="361950"/>
          </a:xfrm>
        </p:spPr>
        <p:txBody>
          <a:bodyPr/>
          <a:lstStyle/>
          <a:p>
            <a:r>
              <a:rPr lang="de-DE" dirty="0"/>
              <a:t>Encoding &amp; Decoding Beispiele</a:t>
            </a:r>
          </a:p>
        </p:txBody>
      </p:sp>
      <p:sp>
        <p:nvSpPr>
          <p:cNvPr id="6" name="Textplatzhalter 5">
            <a:extLst>
              <a:ext uri="{FF2B5EF4-FFF2-40B4-BE49-F238E27FC236}">
                <a16:creationId xmlns:a16="http://schemas.microsoft.com/office/drawing/2014/main" id="{13E38065-FECC-1E43-88CA-8C0645788EE8}"/>
              </a:ext>
            </a:extLst>
          </p:cNvPr>
          <p:cNvSpPr>
            <a:spLocks noGrp="1"/>
          </p:cNvSpPr>
          <p:nvPr>
            <p:ph type="body" idx="1"/>
          </p:nvPr>
        </p:nvSpPr>
        <p:spPr>
          <a:xfrm>
            <a:off x="927995" y="1764407"/>
            <a:ext cx="11582969" cy="4896743"/>
          </a:xfrm>
        </p:spPr>
        <p:txBody>
          <a:bodyPr/>
          <a:lstStyle/>
          <a:p>
            <a:r>
              <a:rPr lang="de-DE" sz="1600" b="1" dirty="0"/>
              <a:t>Text</a:t>
            </a:r>
          </a:p>
          <a:p>
            <a:pPr marL="450850" indent="-285750">
              <a:buFont typeface="Arial" panose="020B0604020202020204" pitchFamily="34" charset="0"/>
              <a:buChar char="•"/>
            </a:pPr>
            <a:r>
              <a:rPr lang="de-DE" sz="1600" dirty="0"/>
              <a:t>„Wörterbücher“: ACII, UTF-8, Unicode</a:t>
            </a:r>
          </a:p>
          <a:p>
            <a:endParaRPr lang="de-DE" sz="1600" dirty="0"/>
          </a:p>
          <a:p>
            <a:r>
              <a:rPr lang="de-DE" sz="1600" b="1" dirty="0"/>
              <a:t>Bilder</a:t>
            </a:r>
          </a:p>
          <a:p>
            <a:pPr marL="450850" indent="-285750">
              <a:buFont typeface="Arial" panose="020B0604020202020204" pitchFamily="34" charset="0"/>
              <a:buChar char="•"/>
            </a:pPr>
            <a:r>
              <a:rPr lang="de-DE" sz="1600" dirty="0"/>
              <a:t>Pro Pixel drei Bytes für rot, grün und blau</a:t>
            </a:r>
          </a:p>
          <a:p>
            <a:pPr marL="450850" indent="-285750">
              <a:buFont typeface="Arial" panose="020B0604020202020204" pitchFamily="34" charset="0"/>
              <a:buChar char="•"/>
            </a:pPr>
            <a:r>
              <a:rPr lang="de-DE" sz="1600" dirty="0"/>
              <a:t>3 Bytes = 24 Bits =&gt; 255 Kombinationen</a:t>
            </a:r>
          </a:p>
          <a:p>
            <a:pPr marL="450850" indent="-285750">
              <a:buFont typeface="Arial" panose="020B0604020202020204" pitchFamily="34" charset="0"/>
              <a:buChar char="•"/>
            </a:pPr>
            <a:r>
              <a:rPr lang="de-DE" sz="1600" dirty="0"/>
              <a:t>0-255 definiert den Anteil pro Farbe</a:t>
            </a:r>
          </a:p>
          <a:p>
            <a:endParaRPr lang="de-DE" sz="1600" dirty="0"/>
          </a:p>
          <a:p>
            <a:endParaRPr lang="de-DE" sz="1600" dirty="0"/>
          </a:p>
          <a:p>
            <a:pPr marL="342900" indent="-342900">
              <a:buFont typeface="Arial" panose="020B0604020202020204" pitchFamily="34" charset="0"/>
              <a:buChar char="•"/>
            </a:pPr>
            <a:endParaRPr lang="de-DE" sz="1600" dirty="0"/>
          </a:p>
        </p:txBody>
      </p:sp>
      <p:pic>
        <p:nvPicPr>
          <p:cNvPr id="6146" name="Picture 2">
            <a:extLst>
              <a:ext uri="{FF2B5EF4-FFF2-40B4-BE49-F238E27FC236}">
                <a16:creationId xmlns:a16="http://schemas.microsoft.com/office/drawing/2014/main" id="{91AF6A48-7E1C-201E-ED40-FA1162A12CD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81515" y="828303"/>
            <a:ext cx="2629545" cy="5313757"/>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9F733E05-5F70-92B4-B513-6F76B7B2F5C3}"/>
              </a:ext>
            </a:extLst>
          </p:cNvPr>
          <p:cNvSpPr txBox="1"/>
          <p:nvPr/>
        </p:nvSpPr>
        <p:spPr>
          <a:xfrm>
            <a:off x="7225531" y="6244873"/>
            <a:ext cx="2206647" cy="200055"/>
          </a:xfrm>
          <a:prstGeom prst="rect">
            <a:avLst/>
          </a:prstGeom>
          <a:noFill/>
        </p:spPr>
        <p:txBody>
          <a:bodyPr wrap="square">
            <a:spAutoFit/>
          </a:bodyPr>
          <a:lstStyle/>
          <a:p>
            <a:pPr algn="l"/>
            <a:r>
              <a:rPr lang="de-CH" sz="700" dirty="0"/>
              <a:t>ee.hawaii.edu</a:t>
            </a:r>
            <a:endParaRPr lang="LID4096" sz="700" dirty="0"/>
          </a:p>
        </p:txBody>
      </p:sp>
    </p:spTree>
    <p:extLst>
      <p:ext uri="{BB962C8B-B14F-4D97-AF65-F5344CB8AC3E}">
        <p14:creationId xmlns:p14="http://schemas.microsoft.com/office/powerpoint/2010/main" val="14933442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97FC7384-6DAE-FB4D-8D1C-4A4A756AFEAE}"/>
              </a:ext>
            </a:extLst>
          </p:cNvPr>
          <p:cNvSpPr>
            <a:spLocks noGrp="1"/>
          </p:cNvSpPr>
          <p:nvPr>
            <p:ph type="dt" sz="half" idx="10"/>
          </p:nvPr>
        </p:nvSpPr>
        <p:spPr/>
        <p:txBody>
          <a:bodyPr/>
          <a:lstStyle/>
          <a:p>
            <a:fld id="{5E48492E-72D1-4785-9351-8AE1E40FBA2D}" type="datetime1">
              <a:rPr lang="de-CH" smtClean="0">
                <a:solidFill>
                  <a:srgbClr val="000000"/>
                </a:solidFill>
              </a:rPr>
              <a:t>19.09.2024</a:t>
            </a:fld>
            <a:endParaRPr lang="de-CH">
              <a:solidFill>
                <a:srgbClr val="000000"/>
              </a:solidFill>
            </a:endParaRPr>
          </a:p>
        </p:txBody>
      </p:sp>
      <p:sp>
        <p:nvSpPr>
          <p:cNvPr id="3" name="Fußzeilenplatzhalter 2">
            <a:extLst>
              <a:ext uri="{FF2B5EF4-FFF2-40B4-BE49-F238E27FC236}">
                <a16:creationId xmlns:a16="http://schemas.microsoft.com/office/drawing/2014/main" id="{52D846DC-7694-AC49-94DD-19EFD88C73B1}"/>
              </a:ext>
            </a:extLst>
          </p:cNvPr>
          <p:cNvSpPr>
            <a:spLocks noGrp="1"/>
          </p:cNvSpPr>
          <p:nvPr>
            <p:ph type="ftr" sz="quarter" idx="11"/>
          </p:nvPr>
        </p:nvSpPr>
        <p:spPr/>
        <p:txBody>
          <a:bodyPr/>
          <a:lstStyle/>
          <a:p>
            <a:r>
              <a:rPr lang="de-CH" dirty="0"/>
              <a:t>Datennetze (dnet1)</a:t>
            </a:r>
            <a:endParaRPr lang="de-CH" dirty="0">
              <a:solidFill>
                <a:srgbClr val="000000"/>
              </a:solidFill>
            </a:endParaRPr>
          </a:p>
        </p:txBody>
      </p:sp>
      <p:sp>
        <p:nvSpPr>
          <p:cNvPr id="4" name="Foliennummernplatzhalter 3">
            <a:extLst>
              <a:ext uri="{FF2B5EF4-FFF2-40B4-BE49-F238E27FC236}">
                <a16:creationId xmlns:a16="http://schemas.microsoft.com/office/drawing/2014/main" id="{4E30CC62-CC01-244C-8F84-41992F21DF17}"/>
              </a:ext>
            </a:extLst>
          </p:cNvPr>
          <p:cNvSpPr>
            <a:spLocks noGrp="1"/>
          </p:cNvSpPr>
          <p:nvPr>
            <p:ph type="sldNum" sz="quarter" idx="12"/>
          </p:nvPr>
        </p:nvSpPr>
        <p:spPr/>
        <p:txBody>
          <a:bodyPr/>
          <a:lstStyle/>
          <a:p>
            <a:fld id="{351188DD-6605-4EF4-9E67-B567F731CE68}" type="slidenum">
              <a:rPr lang="de-CH" smtClean="0">
                <a:solidFill>
                  <a:srgbClr val="000000"/>
                </a:solidFill>
              </a:rPr>
              <a:pPr/>
              <a:t>18</a:t>
            </a:fld>
            <a:endParaRPr lang="de-CH">
              <a:solidFill>
                <a:srgbClr val="000000"/>
              </a:solidFill>
            </a:endParaRPr>
          </a:p>
        </p:txBody>
      </p:sp>
      <p:sp>
        <p:nvSpPr>
          <p:cNvPr id="5" name="Titel 4">
            <a:extLst>
              <a:ext uri="{FF2B5EF4-FFF2-40B4-BE49-F238E27FC236}">
                <a16:creationId xmlns:a16="http://schemas.microsoft.com/office/drawing/2014/main" id="{B84395AB-42A4-0043-A012-B7B987ADDCE0}"/>
              </a:ext>
            </a:extLst>
          </p:cNvPr>
          <p:cNvSpPr>
            <a:spLocks noGrp="1"/>
          </p:cNvSpPr>
          <p:nvPr>
            <p:ph type="title"/>
          </p:nvPr>
        </p:nvSpPr>
        <p:spPr>
          <a:xfrm>
            <a:off x="925999" y="1116335"/>
            <a:ext cx="11582969" cy="361950"/>
          </a:xfrm>
        </p:spPr>
        <p:txBody>
          <a:bodyPr/>
          <a:lstStyle/>
          <a:p>
            <a:r>
              <a:rPr lang="de-DE" dirty="0"/>
              <a:t>Repräsentationsarten Binary (Verschiedene Arten um dasselbe zu sagen)</a:t>
            </a:r>
          </a:p>
        </p:txBody>
      </p:sp>
      <p:sp>
        <p:nvSpPr>
          <p:cNvPr id="6" name="Textplatzhalter 5">
            <a:extLst>
              <a:ext uri="{FF2B5EF4-FFF2-40B4-BE49-F238E27FC236}">
                <a16:creationId xmlns:a16="http://schemas.microsoft.com/office/drawing/2014/main" id="{13E38065-FECC-1E43-88CA-8C0645788EE8}"/>
              </a:ext>
            </a:extLst>
          </p:cNvPr>
          <p:cNvSpPr>
            <a:spLocks noGrp="1"/>
          </p:cNvSpPr>
          <p:nvPr>
            <p:ph type="body" idx="1"/>
          </p:nvPr>
        </p:nvSpPr>
        <p:spPr>
          <a:xfrm>
            <a:off x="927995" y="1764407"/>
            <a:ext cx="11582969" cy="4896743"/>
          </a:xfrm>
        </p:spPr>
        <p:txBody>
          <a:bodyPr/>
          <a:lstStyle/>
          <a:p>
            <a:r>
              <a:rPr lang="de-DE" sz="1600" dirty="0"/>
              <a:t>Häufige Organisation in Byte (8 Bit Blöcken)</a:t>
            </a:r>
          </a:p>
          <a:p>
            <a:pPr marL="285750" indent="-285750">
              <a:buFont typeface="Arial" panose="020B0604020202020204" pitchFamily="34" charset="0"/>
              <a:buChar char="•"/>
            </a:pPr>
            <a:r>
              <a:rPr lang="de-DE" sz="1600" dirty="0"/>
              <a:t>8 </a:t>
            </a:r>
            <a:r>
              <a:rPr lang="de-DE" sz="1600" dirty="0" err="1"/>
              <a:t>bit</a:t>
            </a:r>
            <a:r>
              <a:rPr lang="de-DE" sz="1600" dirty="0"/>
              <a:t> hat 2^8 = 256 Kombinationsmöglichkeiten!</a:t>
            </a:r>
          </a:p>
          <a:p>
            <a:r>
              <a:rPr lang="de-DE" sz="1600" b="1" dirty="0"/>
              <a:t>Dezimal (Basis 10)</a:t>
            </a:r>
          </a:p>
          <a:p>
            <a:r>
              <a:rPr lang="de-DE" sz="1600" dirty="0"/>
              <a:t>249 = (2* 10^2) + (4 * 10^1) + (9 * 10^0) = 249</a:t>
            </a:r>
          </a:p>
          <a:p>
            <a:endParaRPr lang="de-DE" sz="1600" dirty="0"/>
          </a:p>
          <a:p>
            <a:r>
              <a:rPr lang="de-DE" sz="1600" b="1" dirty="0"/>
              <a:t>Hexadezimal (Basis 16)</a:t>
            </a:r>
            <a:endParaRPr lang="de-DE" sz="1600" dirty="0"/>
          </a:p>
          <a:p>
            <a:r>
              <a:rPr lang="de-DE" sz="1600" dirty="0"/>
              <a:t>F9 = (15 * 16^1) + (9 * 16^0) = 249</a:t>
            </a:r>
            <a:br>
              <a:rPr lang="de-DE" sz="1600" dirty="0">
                <a:cs typeface="Arial"/>
              </a:rPr>
            </a:br>
            <a:r>
              <a:rPr lang="de-DE" sz="1600" dirty="0"/>
              <a:t>(x * 16 ^ 1) + (y * 16 ^0)</a:t>
            </a:r>
            <a:endParaRPr lang="de-DE" sz="1600" dirty="0">
              <a:cs typeface="Arial"/>
            </a:endParaRPr>
          </a:p>
          <a:p>
            <a:pPr>
              <a:lnSpc>
                <a:spcPct val="114999"/>
              </a:lnSpc>
            </a:pPr>
            <a:r>
              <a:rPr lang="de-DE" sz="1600" dirty="0">
                <a:cs typeface="Arial"/>
              </a:rPr>
              <a:t>Kann durch Präfix "0x" identifiziert werden (0xF9)</a:t>
            </a:r>
          </a:p>
          <a:p>
            <a:pPr>
              <a:lnSpc>
                <a:spcPct val="114999"/>
              </a:lnSpc>
            </a:pPr>
            <a:endParaRPr lang="de-DE" sz="1600" dirty="0"/>
          </a:p>
          <a:p>
            <a:r>
              <a:rPr lang="de-DE" sz="1600" b="1" dirty="0"/>
              <a:t>Bit </a:t>
            </a:r>
            <a:r>
              <a:rPr lang="de-DE" sz="1600" b="1" dirty="0" err="1"/>
              <a:t>Representation</a:t>
            </a:r>
            <a:r>
              <a:rPr lang="de-DE" sz="1600" b="1" dirty="0"/>
              <a:t> (Basis 2)</a:t>
            </a:r>
          </a:p>
          <a:p>
            <a:r>
              <a:rPr lang="de-DE" sz="1600" dirty="0"/>
              <a:t>1 1 1 1 1 0 0 1 = </a:t>
            </a:r>
            <a:r>
              <a:rPr lang="de-CH" sz="1600" kern="100" dirty="0">
                <a:effectLst/>
                <a:latin typeface="Calibri" panose="020F0502020204030204" pitchFamily="34" charset="0"/>
                <a:ea typeface="Calibri" panose="020F0502020204030204" pitchFamily="34" charset="0"/>
                <a:cs typeface="Times New Roman" panose="02020603050405020304" pitchFamily="18" charset="0"/>
              </a:rPr>
              <a:t>((1*2</a:t>
            </a:r>
            <a:r>
              <a:rPr lang="de-CH" sz="1600" kern="100" baseline="30000" dirty="0">
                <a:effectLst/>
                <a:latin typeface="Calibri" panose="020F0502020204030204" pitchFamily="34" charset="0"/>
                <a:ea typeface="Calibri" panose="020F0502020204030204" pitchFamily="34" charset="0"/>
                <a:cs typeface="Times New Roman" panose="02020603050405020304" pitchFamily="18" charset="0"/>
              </a:rPr>
              <a:t>7</a:t>
            </a:r>
            <a:r>
              <a:rPr lang="de-CH" sz="1600" kern="100" dirty="0">
                <a:effectLst/>
                <a:latin typeface="Calibri" panose="020F0502020204030204" pitchFamily="34" charset="0"/>
                <a:ea typeface="Calibri" panose="020F0502020204030204" pitchFamily="34" charset="0"/>
                <a:cs typeface="Times New Roman" panose="02020603050405020304" pitchFamily="18" charset="0"/>
              </a:rPr>
              <a:t>)</a:t>
            </a:r>
            <a:r>
              <a:rPr lang="de-CH" sz="1600" kern="100" baseline="30000" dirty="0">
                <a:effectLst/>
                <a:latin typeface="Calibri" panose="020F0502020204030204" pitchFamily="34" charset="0"/>
                <a:ea typeface="Calibri" panose="020F0502020204030204" pitchFamily="34" charset="0"/>
                <a:cs typeface="Times New Roman" panose="02020603050405020304" pitchFamily="18" charset="0"/>
              </a:rPr>
              <a:t> </a:t>
            </a:r>
            <a:r>
              <a:rPr lang="de-CH" sz="1600" kern="100" dirty="0">
                <a:effectLst/>
                <a:latin typeface="Calibri" panose="020F0502020204030204" pitchFamily="34" charset="0"/>
                <a:ea typeface="Calibri" panose="020F0502020204030204" pitchFamily="34" charset="0"/>
                <a:cs typeface="Times New Roman" panose="02020603050405020304" pitchFamily="18" charset="0"/>
              </a:rPr>
              <a:t>+ (1*2</a:t>
            </a:r>
            <a:r>
              <a:rPr lang="de-CH" sz="1600" kern="100" baseline="30000" dirty="0">
                <a:effectLst/>
                <a:latin typeface="Calibri" panose="020F0502020204030204" pitchFamily="34" charset="0"/>
                <a:ea typeface="Calibri" panose="020F0502020204030204" pitchFamily="34" charset="0"/>
                <a:cs typeface="Times New Roman" panose="02020603050405020304" pitchFamily="18" charset="0"/>
              </a:rPr>
              <a:t>6</a:t>
            </a:r>
            <a:r>
              <a:rPr lang="de-CH" sz="1600" kern="100" dirty="0">
                <a:effectLst/>
                <a:latin typeface="Calibri" panose="020F0502020204030204" pitchFamily="34" charset="0"/>
                <a:ea typeface="Calibri" panose="020F0502020204030204" pitchFamily="34" charset="0"/>
                <a:cs typeface="Times New Roman" panose="02020603050405020304" pitchFamily="18" charset="0"/>
              </a:rPr>
              <a:t>) + (1*2</a:t>
            </a:r>
            <a:r>
              <a:rPr lang="de-CH" sz="1600" kern="100" baseline="30000" dirty="0">
                <a:effectLst/>
                <a:latin typeface="Calibri" panose="020F0502020204030204" pitchFamily="34" charset="0"/>
                <a:ea typeface="Calibri" panose="020F0502020204030204" pitchFamily="34" charset="0"/>
                <a:cs typeface="Times New Roman" panose="02020603050405020304" pitchFamily="18" charset="0"/>
              </a:rPr>
              <a:t>5</a:t>
            </a:r>
            <a:r>
              <a:rPr lang="de-CH" sz="1600" kern="100" dirty="0">
                <a:effectLst/>
                <a:latin typeface="Calibri" panose="020F0502020204030204" pitchFamily="34" charset="0"/>
                <a:ea typeface="Calibri" panose="020F0502020204030204" pitchFamily="34" charset="0"/>
                <a:cs typeface="Times New Roman" panose="02020603050405020304" pitchFamily="18" charset="0"/>
              </a:rPr>
              <a:t>) + (1*2</a:t>
            </a:r>
            <a:r>
              <a:rPr lang="de-CH" sz="1600" kern="100" baseline="30000" dirty="0">
                <a:effectLst/>
                <a:latin typeface="Calibri" panose="020F0502020204030204" pitchFamily="34" charset="0"/>
                <a:ea typeface="Calibri" panose="020F0502020204030204" pitchFamily="34" charset="0"/>
                <a:cs typeface="Times New Roman" panose="02020603050405020304" pitchFamily="18" charset="0"/>
              </a:rPr>
              <a:t>4</a:t>
            </a:r>
            <a:r>
              <a:rPr lang="de-CH" sz="1600" kern="100" dirty="0">
                <a:effectLst/>
                <a:latin typeface="Calibri" panose="020F0502020204030204" pitchFamily="34" charset="0"/>
                <a:ea typeface="Calibri" panose="020F0502020204030204" pitchFamily="34" charset="0"/>
                <a:cs typeface="Times New Roman" panose="02020603050405020304" pitchFamily="18" charset="0"/>
              </a:rPr>
              <a:t>) + (1*2</a:t>
            </a:r>
            <a:r>
              <a:rPr lang="de-CH" sz="1600" kern="100" baseline="30000" dirty="0">
                <a:effectLst/>
                <a:latin typeface="Calibri" panose="020F0502020204030204" pitchFamily="34" charset="0"/>
                <a:ea typeface="Calibri" panose="020F0502020204030204" pitchFamily="34" charset="0"/>
                <a:cs typeface="Times New Roman" panose="02020603050405020304" pitchFamily="18" charset="0"/>
              </a:rPr>
              <a:t>3</a:t>
            </a:r>
            <a:r>
              <a:rPr lang="de-CH" sz="1600" kern="100" dirty="0">
                <a:effectLst/>
                <a:latin typeface="Calibri" panose="020F0502020204030204" pitchFamily="34" charset="0"/>
                <a:ea typeface="Calibri" panose="020F0502020204030204" pitchFamily="34" charset="0"/>
                <a:cs typeface="Times New Roman" panose="02020603050405020304" pitchFamily="18" charset="0"/>
              </a:rPr>
              <a:t>) + (0*2</a:t>
            </a:r>
            <a:r>
              <a:rPr lang="de-CH" sz="1600" kern="100" baseline="30000" dirty="0">
                <a:effectLst/>
                <a:latin typeface="Calibri" panose="020F0502020204030204" pitchFamily="34" charset="0"/>
                <a:ea typeface="Calibri" panose="020F0502020204030204" pitchFamily="34" charset="0"/>
                <a:cs typeface="Times New Roman" panose="02020603050405020304" pitchFamily="18" charset="0"/>
              </a:rPr>
              <a:t>2</a:t>
            </a:r>
            <a:r>
              <a:rPr lang="de-CH" sz="1600" kern="100" dirty="0">
                <a:effectLst/>
                <a:latin typeface="Calibri" panose="020F0502020204030204" pitchFamily="34" charset="0"/>
                <a:ea typeface="Calibri" panose="020F0502020204030204" pitchFamily="34" charset="0"/>
                <a:cs typeface="Times New Roman" panose="02020603050405020304" pitchFamily="18" charset="0"/>
              </a:rPr>
              <a:t>) + (0*2</a:t>
            </a:r>
            <a:r>
              <a:rPr lang="de-CH" sz="1600" kern="100" baseline="30000" dirty="0">
                <a:effectLst/>
                <a:latin typeface="Calibri" panose="020F0502020204030204" pitchFamily="34" charset="0"/>
                <a:ea typeface="Calibri" panose="020F0502020204030204" pitchFamily="34" charset="0"/>
                <a:cs typeface="Times New Roman" panose="02020603050405020304" pitchFamily="18" charset="0"/>
              </a:rPr>
              <a:t>1</a:t>
            </a:r>
            <a:r>
              <a:rPr lang="de-CH" sz="1600" kern="100" dirty="0">
                <a:effectLst/>
                <a:latin typeface="Calibri" panose="020F0502020204030204" pitchFamily="34" charset="0"/>
                <a:ea typeface="Calibri" panose="020F0502020204030204" pitchFamily="34" charset="0"/>
                <a:cs typeface="Times New Roman" panose="02020603050405020304" pitchFamily="18" charset="0"/>
              </a:rPr>
              <a:t>) + (1*2</a:t>
            </a:r>
            <a:r>
              <a:rPr lang="de-CH" sz="1600" kern="100" baseline="30000" dirty="0">
                <a:effectLst/>
                <a:latin typeface="Calibri" panose="020F0502020204030204" pitchFamily="34" charset="0"/>
                <a:ea typeface="Calibri" panose="020F0502020204030204" pitchFamily="34" charset="0"/>
                <a:cs typeface="Times New Roman" panose="02020603050405020304" pitchFamily="18" charset="0"/>
              </a:rPr>
              <a:t>0</a:t>
            </a:r>
            <a:r>
              <a:rPr lang="de-CH" sz="1600" kern="100" dirty="0">
                <a:effectLst/>
                <a:latin typeface="Calibri" panose="020F0502020204030204" pitchFamily="34" charset="0"/>
                <a:ea typeface="Calibri" panose="020F0502020204030204" pitchFamily="34" charset="0"/>
                <a:cs typeface="Times New Roman" panose="02020603050405020304" pitchFamily="18" charset="0"/>
              </a:rPr>
              <a:t>))</a:t>
            </a:r>
            <a:r>
              <a:rPr lang="de-DE" sz="1600" dirty="0"/>
              <a:t> = 249</a:t>
            </a:r>
          </a:p>
          <a:p>
            <a:pPr>
              <a:lnSpc>
                <a:spcPct val="107000"/>
              </a:lnSpc>
              <a:spcAft>
                <a:spcPts val="800"/>
              </a:spcAft>
            </a:pPr>
            <a:br>
              <a:rPr lang="de-CH" sz="1800" kern="100" baseline="30000" dirty="0">
                <a:effectLst/>
                <a:latin typeface="Calibri" panose="020F0502020204030204" pitchFamily="34" charset="0"/>
                <a:ea typeface="Calibri" panose="020F0502020204030204" pitchFamily="34" charset="0"/>
                <a:cs typeface="Times New Roman" panose="02020603050405020304" pitchFamily="18" charset="0"/>
              </a:rPr>
            </a:br>
            <a:endParaRPr lang="de-DE" sz="1600" dirty="0"/>
          </a:p>
          <a:p>
            <a:endParaRPr lang="de-DE" sz="1600" dirty="0"/>
          </a:p>
        </p:txBody>
      </p:sp>
      <p:sp>
        <p:nvSpPr>
          <p:cNvPr id="7" name="TextBox 6">
            <a:extLst>
              <a:ext uri="{FF2B5EF4-FFF2-40B4-BE49-F238E27FC236}">
                <a16:creationId xmlns:a16="http://schemas.microsoft.com/office/drawing/2014/main" id="{9F733E05-5F70-92B4-B513-6F76B7B2F5C3}"/>
              </a:ext>
            </a:extLst>
          </p:cNvPr>
          <p:cNvSpPr txBox="1"/>
          <p:nvPr/>
        </p:nvSpPr>
        <p:spPr>
          <a:xfrm>
            <a:off x="6001395" y="4854870"/>
            <a:ext cx="2206647" cy="200055"/>
          </a:xfrm>
          <a:prstGeom prst="rect">
            <a:avLst/>
          </a:prstGeom>
          <a:noFill/>
        </p:spPr>
        <p:txBody>
          <a:bodyPr wrap="square">
            <a:spAutoFit/>
          </a:bodyPr>
          <a:lstStyle/>
          <a:p>
            <a:pPr algn="l"/>
            <a:r>
              <a:rPr lang="de-CH" sz="700" dirty="0"/>
              <a:t>ee.hawaii.edu</a:t>
            </a:r>
            <a:endParaRPr lang="LID4096" sz="700" dirty="0"/>
          </a:p>
        </p:txBody>
      </p:sp>
      <p:pic>
        <p:nvPicPr>
          <p:cNvPr id="9" name="Picture 8">
            <a:extLst>
              <a:ext uri="{FF2B5EF4-FFF2-40B4-BE49-F238E27FC236}">
                <a16:creationId xmlns:a16="http://schemas.microsoft.com/office/drawing/2014/main" id="{256D34A3-D9AF-C508-187C-910ACE4841AE}"/>
              </a:ext>
            </a:extLst>
          </p:cNvPr>
          <p:cNvPicPr>
            <a:picLocks noChangeAspect="1"/>
          </p:cNvPicPr>
          <p:nvPr/>
        </p:nvPicPr>
        <p:blipFill>
          <a:blip r:embed="rId2"/>
          <a:stretch>
            <a:fillRect/>
          </a:stretch>
        </p:blipFill>
        <p:spPr>
          <a:xfrm>
            <a:off x="6001395" y="4068663"/>
            <a:ext cx="4425753" cy="755526"/>
          </a:xfrm>
          <a:prstGeom prst="rect">
            <a:avLst/>
          </a:prstGeom>
        </p:spPr>
      </p:pic>
    </p:spTree>
    <p:extLst>
      <p:ext uri="{BB962C8B-B14F-4D97-AF65-F5344CB8AC3E}">
        <p14:creationId xmlns:p14="http://schemas.microsoft.com/office/powerpoint/2010/main" val="70250600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E15ECF1E-DAB1-CE41-9CCB-46C6E1B83A01}"/>
              </a:ext>
            </a:extLst>
          </p:cNvPr>
          <p:cNvSpPr>
            <a:spLocks noGrp="1"/>
          </p:cNvSpPr>
          <p:nvPr>
            <p:ph type="dt" sz="half" idx="10"/>
          </p:nvPr>
        </p:nvSpPr>
        <p:spPr/>
        <p:txBody>
          <a:bodyPr/>
          <a:lstStyle/>
          <a:p>
            <a:fld id="{5E48492E-72D1-4785-9351-8AE1E40FBA2D}" type="datetime1">
              <a:rPr lang="de-CH" smtClean="0">
                <a:solidFill>
                  <a:srgbClr val="000000"/>
                </a:solidFill>
              </a:rPr>
              <a:t>19.09.2024</a:t>
            </a:fld>
            <a:endParaRPr lang="de-CH">
              <a:solidFill>
                <a:srgbClr val="000000"/>
              </a:solidFill>
            </a:endParaRPr>
          </a:p>
        </p:txBody>
      </p:sp>
      <p:sp>
        <p:nvSpPr>
          <p:cNvPr id="3" name="Fußzeilenplatzhalter 2">
            <a:extLst>
              <a:ext uri="{FF2B5EF4-FFF2-40B4-BE49-F238E27FC236}">
                <a16:creationId xmlns:a16="http://schemas.microsoft.com/office/drawing/2014/main" id="{0E918E43-FCF4-3A42-8114-8425B07F3D8E}"/>
              </a:ext>
            </a:extLst>
          </p:cNvPr>
          <p:cNvSpPr>
            <a:spLocks noGrp="1"/>
          </p:cNvSpPr>
          <p:nvPr>
            <p:ph type="ftr" sz="quarter" idx="11"/>
          </p:nvPr>
        </p:nvSpPr>
        <p:spPr/>
        <p:txBody>
          <a:bodyPr/>
          <a:lstStyle/>
          <a:p>
            <a:r>
              <a:rPr lang="de-CH" dirty="0"/>
              <a:t>Datennetze (dnet1)	</a:t>
            </a:r>
            <a:endParaRPr lang="de-CH" dirty="0">
              <a:solidFill>
                <a:srgbClr val="000000"/>
              </a:solidFill>
            </a:endParaRPr>
          </a:p>
        </p:txBody>
      </p:sp>
      <p:sp>
        <p:nvSpPr>
          <p:cNvPr id="4" name="Foliennummernplatzhalter 3">
            <a:extLst>
              <a:ext uri="{FF2B5EF4-FFF2-40B4-BE49-F238E27FC236}">
                <a16:creationId xmlns:a16="http://schemas.microsoft.com/office/drawing/2014/main" id="{CF92718A-756B-0940-A211-10169C1EBC30}"/>
              </a:ext>
            </a:extLst>
          </p:cNvPr>
          <p:cNvSpPr>
            <a:spLocks noGrp="1"/>
          </p:cNvSpPr>
          <p:nvPr>
            <p:ph type="sldNum" sz="quarter" idx="12"/>
          </p:nvPr>
        </p:nvSpPr>
        <p:spPr/>
        <p:txBody>
          <a:bodyPr/>
          <a:lstStyle/>
          <a:p>
            <a:fld id="{351188DD-6605-4EF4-9E67-B567F731CE68}" type="slidenum">
              <a:rPr lang="de-CH" smtClean="0">
                <a:solidFill>
                  <a:srgbClr val="000000"/>
                </a:solidFill>
              </a:rPr>
              <a:pPr/>
              <a:t>19</a:t>
            </a:fld>
            <a:endParaRPr lang="de-CH">
              <a:solidFill>
                <a:srgbClr val="000000"/>
              </a:solidFill>
            </a:endParaRPr>
          </a:p>
        </p:txBody>
      </p:sp>
      <p:sp>
        <p:nvSpPr>
          <p:cNvPr id="5" name="Titel 4">
            <a:extLst>
              <a:ext uri="{FF2B5EF4-FFF2-40B4-BE49-F238E27FC236}">
                <a16:creationId xmlns:a16="http://schemas.microsoft.com/office/drawing/2014/main" id="{7A90CD0C-6E15-2C43-98DE-BC55AABBC6B7}"/>
              </a:ext>
            </a:extLst>
          </p:cNvPr>
          <p:cNvSpPr>
            <a:spLocks noGrp="1"/>
          </p:cNvSpPr>
          <p:nvPr>
            <p:ph type="title"/>
          </p:nvPr>
        </p:nvSpPr>
        <p:spPr>
          <a:xfrm>
            <a:off x="925999" y="1116335"/>
            <a:ext cx="11582969" cy="361950"/>
          </a:xfrm>
        </p:spPr>
        <p:txBody>
          <a:bodyPr/>
          <a:lstStyle/>
          <a:p>
            <a:r>
              <a:rPr lang="de-DE" dirty="0"/>
              <a:t>Der </a:t>
            </a:r>
            <a:r>
              <a:rPr lang="de-DE" dirty="0" err="1"/>
              <a:t>grosse</a:t>
            </a:r>
            <a:r>
              <a:rPr lang="de-DE" dirty="0"/>
              <a:t> Vorteil:</a:t>
            </a:r>
          </a:p>
        </p:txBody>
      </p:sp>
      <p:sp>
        <p:nvSpPr>
          <p:cNvPr id="6" name="Textplatzhalter 5">
            <a:extLst>
              <a:ext uri="{FF2B5EF4-FFF2-40B4-BE49-F238E27FC236}">
                <a16:creationId xmlns:a16="http://schemas.microsoft.com/office/drawing/2014/main" id="{E59C0A03-7C1F-274C-A5E3-C58790F2EFC3}"/>
              </a:ext>
            </a:extLst>
          </p:cNvPr>
          <p:cNvSpPr>
            <a:spLocks noGrp="1"/>
          </p:cNvSpPr>
          <p:nvPr>
            <p:ph type="body" idx="1"/>
          </p:nvPr>
        </p:nvSpPr>
        <p:spPr>
          <a:xfrm>
            <a:off x="927995" y="2197100"/>
            <a:ext cx="11050063" cy="4464050"/>
          </a:xfrm>
        </p:spPr>
        <p:txBody>
          <a:bodyPr/>
          <a:lstStyle/>
          <a:p>
            <a:r>
              <a:rPr lang="de-CH" sz="1800" dirty="0"/>
              <a:t>Alle Arten von Daten lassen sich einfach in Binary </a:t>
            </a:r>
            <a:r>
              <a:rPr lang="de-CH" sz="1800" dirty="0" err="1"/>
              <a:t>encoden</a:t>
            </a:r>
            <a:r>
              <a:rPr lang="de-CH" sz="1800" dirty="0"/>
              <a:t> und wieder </a:t>
            </a:r>
            <a:r>
              <a:rPr lang="de-CH" sz="1800" dirty="0" err="1"/>
              <a:t>decoden</a:t>
            </a:r>
            <a:endParaRPr lang="de-CH" sz="1800" dirty="0"/>
          </a:p>
          <a:p>
            <a:r>
              <a:rPr kumimoji="0" lang="de-CH" altLang="LID4096" sz="1800" i="0" u="none" strike="noStrike" cap="none" normalizeH="0" baseline="0" dirty="0">
                <a:ln>
                  <a:noFill/>
                </a:ln>
                <a:solidFill>
                  <a:schemeClr val="tx1"/>
                </a:solidFill>
                <a:effectLst/>
                <a:latin typeface="Arial" panose="020B0604020202020204" pitchFamily="34" charset="0"/>
              </a:rPr>
              <a:t>Im </a:t>
            </a:r>
            <a:r>
              <a:rPr lang="de-CH" altLang="LID4096" sz="1800" dirty="0">
                <a:latin typeface="Arial" panose="020B0604020202020204" pitchFamily="34" charset="0"/>
              </a:rPr>
              <a:t>Binary Format können Daten einfach unterteilt und wieder zusammengesetzt werden</a:t>
            </a:r>
          </a:p>
          <a:p>
            <a:r>
              <a:rPr kumimoji="0" lang="de-CH" altLang="LID4096" sz="1800" i="0" u="none" strike="noStrike" cap="none" normalizeH="0" baseline="0" dirty="0">
                <a:ln>
                  <a:noFill/>
                </a:ln>
                <a:solidFill>
                  <a:schemeClr val="tx1"/>
                </a:solidFill>
                <a:effectLst/>
                <a:latin typeface="Arial" panose="020B0604020202020204" pitchFamily="34" charset="0"/>
              </a:rPr>
              <a:t>Es müssen unterliegend nur Bits (0 oder 1) transportiert werden (</a:t>
            </a:r>
            <a:r>
              <a:rPr kumimoji="0" lang="de-CH" altLang="LID4096" sz="1800" i="0" u="none" strike="noStrike" cap="none" normalizeH="0" baseline="0" dirty="0" err="1">
                <a:ln>
                  <a:noFill/>
                </a:ln>
                <a:solidFill>
                  <a:schemeClr val="tx1"/>
                </a:solidFill>
                <a:effectLst/>
                <a:latin typeface="Arial" panose="020B0604020202020204" pitchFamily="34" charset="0"/>
              </a:rPr>
              <a:t>bsp</a:t>
            </a:r>
            <a:r>
              <a:rPr kumimoji="0" lang="de-CH" altLang="LID4096" sz="1800" i="0" u="none" strike="noStrike" cap="none" normalizeH="0" baseline="0" dirty="0">
                <a:ln>
                  <a:noFill/>
                </a:ln>
                <a:solidFill>
                  <a:schemeClr val="tx1"/>
                </a:solidFill>
                <a:effectLst/>
                <a:latin typeface="Arial" panose="020B0604020202020204" pitchFamily="34" charset="0"/>
              </a:rPr>
              <a:t> </a:t>
            </a:r>
            <a:r>
              <a:rPr kumimoji="0" lang="de-CH" altLang="LID4096" sz="1800" i="0" u="none" strike="noStrike" cap="none" normalizeH="0" baseline="0" dirty="0" err="1">
                <a:ln>
                  <a:noFill/>
                </a:ln>
                <a:solidFill>
                  <a:schemeClr val="tx1"/>
                </a:solidFill>
                <a:effectLst/>
                <a:latin typeface="Arial" panose="020B0604020202020204" pitchFamily="34" charset="0"/>
              </a:rPr>
              <a:t>strom</a:t>
            </a:r>
            <a:r>
              <a:rPr kumimoji="0" lang="de-CH" altLang="LID4096" sz="1800" i="0" u="none" strike="noStrike" cap="none" normalizeH="0" baseline="0" dirty="0">
                <a:ln>
                  <a:noFill/>
                </a:ln>
                <a:solidFill>
                  <a:schemeClr val="tx1"/>
                </a:solidFill>
                <a:effectLst/>
                <a:latin typeface="Arial" panose="020B0604020202020204" pitchFamily="34" charset="0"/>
              </a:rPr>
              <a:t> – kein </a:t>
            </a:r>
            <a:r>
              <a:rPr kumimoji="0" lang="de-CH" altLang="LID4096" sz="1800" i="0" u="none" strike="noStrike" cap="none" normalizeH="0" baseline="0" dirty="0" err="1">
                <a:ln>
                  <a:noFill/>
                </a:ln>
                <a:solidFill>
                  <a:schemeClr val="tx1"/>
                </a:solidFill>
                <a:effectLst/>
                <a:latin typeface="Arial" panose="020B0604020202020204" pitchFamily="34" charset="0"/>
              </a:rPr>
              <a:t>strom</a:t>
            </a:r>
            <a:r>
              <a:rPr kumimoji="0" lang="de-CH" altLang="LID4096" sz="1800" i="0" u="none" strike="noStrike" cap="none" normalizeH="0" baseline="0" dirty="0">
                <a:ln>
                  <a:noFill/>
                </a:ln>
                <a:solidFill>
                  <a:schemeClr val="tx1"/>
                </a:solidFill>
                <a:effectLst/>
                <a:latin typeface="Arial" panose="020B0604020202020204" pitchFamily="34" charset="0"/>
              </a:rPr>
              <a:t>)</a:t>
            </a:r>
          </a:p>
          <a:p>
            <a:endParaRPr kumimoji="0" lang="LID4096" altLang="LID4096" sz="1800" i="0" u="none" strike="noStrike" cap="none" normalizeH="0" baseline="0" dirty="0">
              <a:ln>
                <a:noFill/>
              </a:ln>
              <a:solidFill>
                <a:schemeClr val="tx1"/>
              </a:solidFill>
              <a:effectLst/>
              <a:latin typeface="Arial" panose="020B0604020202020204" pitchFamily="34" charset="0"/>
            </a:endParaRPr>
          </a:p>
          <a:p>
            <a:endParaRPr lang="de-DE" sz="1800" dirty="0"/>
          </a:p>
        </p:txBody>
      </p:sp>
    </p:spTree>
    <p:extLst>
      <p:ext uri="{BB962C8B-B14F-4D97-AF65-F5344CB8AC3E}">
        <p14:creationId xmlns:p14="http://schemas.microsoft.com/office/powerpoint/2010/main" val="19630415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tertitel 1">
            <a:extLst>
              <a:ext uri="{FF2B5EF4-FFF2-40B4-BE49-F238E27FC236}">
                <a16:creationId xmlns:a16="http://schemas.microsoft.com/office/drawing/2014/main" id="{0454B1B5-E669-AF49-A0AE-547CF39A83F4}"/>
              </a:ext>
            </a:extLst>
          </p:cNvPr>
          <p:cNvSpPr>
            <a:spLocks noGrp="1"/>
          </p:cNvSpPr>
          <p:nvPr>
            <p:ph type="subTitle" idx="1"/>
          </p:nvPr>
        </p:nvSpPr>
        <p:spPr/>
        <p:txBody>
          <a:bodyPr/>
          <a:lstStyle/>
          <a:p>
            <a:r>
              <a:rPr lang="de-CH" dirty="0"/>
              <a:t>Problemstellung: Information von A nach B</a:t>
            </a:r>
            <a:endParaRPr lang="de-DE" dirty="0"/>
          </a:p>
        </p:txBody>
      </p:sp>
      <p:sp>
        <p:nvSpPr>
          <p:cNvPr id="4" name="Textplatzhalter 3">
            <a:extLst>
              <a:ext uri="{FF2B5EF4-FFF2-40B4-BE49-F238E27FC236}">
                <a16:creationId xmlns:a16="http://schemas.microsoft.com/office/drawing/2014/main" id="{B761C48B-8549-4440-91D4-88E0DE6135E1}"/>
              </a:ext>
            </a:extLst>
          </p:cNvPr>
          <p:cNvSpPr>
            <a:spLocks noGrp="1"/>
          </p:cNvSpPr>
          <p:nvPr>
            <p:ph type="body" sz="quarter" idx="11"/>
          </p:nvPr>
        </p:nvSpPr>
        <p:spPr/>
        <p:txBody>
          <a:bodyPr/>
          <a:lstStyle/>
          <a:p>
            <a:endParaRPr lang="de-DE"/>
          </a:p>
        </p:txBody>
      </p:sp>
      <p:sp>
        <p:nvSpPr>
          <p:cNvPr id="5" name="Rechteck 4">
            <a:extLst>
              <a:ext uri="{FF2B5EF4-FFF2-40B4-BE49-F238E27FC236}">
                <a16:creationId xmlns:a16="http://schemas.microsoft.com/office/drawing/2014/main" id="{88C5DAED-DDB1-EA4E-A990-B55DC52ADACB}"/>
              </a:ext>
            </a:extLst>
          </p:cNvPr>
          <p:cNvSpPr/>
          <p:nvPr/>
        </p:nvSpPr>
        <p:spPr>
          <a:xfrm>
            <a:off x="1680915" y="2988543"/>
            <a:ext cx="6521088" cy="637097"/>
          </a:xfrm>
          <a:prstGeom prst="rect">
            <a:avLst/>
          </a:prstGeom>
          <a:solidFill>
            <a:schemeClr val="tx1">
              <a:alpha val="43000"/>
            </a:schemeClr>
          </a:solidFill>
        </p:spPr>
        <p:txBody>
          <a:bodyPr wrap="square">
            <a:spAutoFit/>
          </a:bodyPr>
          <a:lstStyle/>
          <a:p>
            <a:pPr marL="0" marR="0" lvl="0" indent="0" algn="l" defTabSz="1042988" rtl="0" eaLnBrk="1" fontAlgn="base" latinLnBrk="0" hangingPunct="1">
              <a:lnSpc>
                <a:spcPct val="115000"/>
              </a:lnSpc>
              <a:spcBef>
                <a:spcPts val="1200"/>
              </a:spcBef>
              <a:spcAft>
                <a:spcPct val="0"/>
              </a:spcAft>
              <a:buClrTx/>
              <a:buSzTx/>
              <a:buFontTx/>
              <a:buNone/>
              <a:tabLst/>
              <a:defRPr/>
            </a:pPr>
            <a:r>
              <a:rPr kumimoji="0" lang="de-DE" sz="1800" b="0" i="0" u="none" strike="noStrike" kern="0" cap="none" spc="0" normalizeH="0" baseline="0" noProof="0" dirty="0">
                <a:ln>
                  <a:noFill/>
                </a:ln>
                <a:solidFill>
                  <a:schemeClr val="bg1"/>
                </a:solidFill>
                <a:effectLst/>
                <a:uLnTx/>
                <a:uFillTx/>
                <a:latin typeface="Arial"/>
                <a:ea typeface="+mn-ea"/>
                <a:cs typeface="+mn-cs"/>
              </a:rPr>
              <a:t>Einführung in die Welt der Informationsübertragung</a:t>
            </a:r>
          </a:p>
          <a:p>
            <a:pPr algn="l"/>
            <a:endParaRPr lang="de-DE" sz="2205" baseline="30000" dirty="0">
              <a:solidFill>
                <a:schemeClr val="bg1"/>
              </a:solidFill>
              <a:latin typeface="Calibri"/>
              <a:cs typeface="Calibri"/>
            </a:endParaRPr>
          </a:p>
        </p:txBody>
      </p:sp>
    </p:spTree>
    <p:extLst>
      <p:ext uri="{BB962C8B-B14F-4D97-AF65-F5344CB8AC3E}">
        <p14:creationId xmlns:p14="http://schemas.microsoft.com/office/powerpoint/2010/main" val="236947663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tertitel 1">
            <a:extLst>
              <a:ext uri="{FF2B5EF4-FFF2-40B4-BE49-F238E27FC236}">
                <a16:creationId xmlns:a16="http://schemas.microsoft.com/office/drawing/2014/main" id="{0454B1B5-E669-AF49-A0AE-547CF39A83F4}"/>
              </a:ext>
            </a:extLst>
          </p:cNvPr>
          <p:cNvSpPr>
            <a:spLocks noGrp="1"/>
          </p:cNvSpPr>
          <p:nvPr>
            <p:ph type="subTitle" idx="1"/>
          </p:nvPr>
        </p:nvSpPr>
        <p:spPr>
          <a:xfrm>
            <a:off x="927995" y="1764407"/>
            <a:ext cx="12058176" cy="506462"/>
          </a:xfrm>
        </p:spPr>
        <p:txBody>
          <a:bodyPr/>
          <a:lstStyle/>
          <a:p>
            <a:r>
              <a:rPr lang="de-CH" dirty="0"/>
              <a:t>Problem: </a:t>
            </a:r>
            <a:r>
              <a:rPr lang="de-DE" dirty="0"/>
              <a:t>Isolierte Infrastruktur für jede Anwendung – Ungenutzte Kanalreservierung</a:t>
            </a:r>
          </a:p>
        </p:txBody>
      </p:sp>
      <p:sp>
        <p:nvSpPr>
          <p:cNvPr id="4" name="Textplatzhalter 3">
            <a:extLst>
              <a:ext uri="{FF2B5EF4-FFF2-40B4-BE49-F238E27FC236}">
                <a16:creationId xmlns:a16="http://schemas.microsoft.com/office/drawing/2014/main" id="{B761C48B-8549-4440-91D4-88E0DE6135E1}"/>
              </a:ext>
            </a:extLst>
          </p:cNvPr>
          <p:cNvSpPr>
            <a:spLocks noGrp="1"/>
          </p:cNvSpPr>
          <p:nvPr>
            <p:ph type="body" sz="quarter" idx="11"/>
          </p:nvPr>
        </p:nvSpPr>
        <p:spPr/>
        <p:txBody>
          <a:bodyPr/>
          <a:lstStyle/>
          <a:p>
            <a:endParaRPr lang="de-DE"/>
          </a:p>
        </p:txBody>
      </p:sp>
    </p:spTree>
    <p:extLst>
      <p:ext uri="{BB962C8B-B14F-4D97-AF65-F5344CB8AC3E}">
        <p14:creationId xmlns:p14="http://schemas.microsoft.com/office/powerpoint/2010/main" val="66063252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E15ECF1E-DAB1-CE41-9CCB-46C6E1B83A01}"/>
              </a:ext>
            </a:extLst>
          </p:cNvPr>
          <p:cNvSpPr>
            <a:spLocks noGrp="1"/>
          </p:cNvSpPr>
          <p:nvPr>
            <p:ph type="dt" sz="half" idx="10"/>
          </p:nvPr>
        </p:nvSpPr>
        <p:spPr/>
        <p:txBody>
          <a:bodyPr/>
          <a:lstStyle/>
          <a:p>
            <a:fld id="{5E48492E-72D1-4785-9351-8AE1E40FBA2D}" type="datetime1">
              <a:rPr lang="de-CH" smtClean="0">
                <a:solidFill>
                  <a:srgbClr val="000000"/>
                </a:solidFill>
              </a:rPr>
              <a:t>19.09.2024</a:t>
            </a:fld>
            <a:endParaRPr lang="de-CH">
              <a:solidFill>
                <a:srgbClr val="000000"/>
              </a:solidFill>
            </a:endParaRPr>
          </a:p>
        </p:txBody>
      </p:sp>
      <p:sp>
        <p:nvSpPr>
          <p:cNvPr id="3" name="Fußzeilenplatzhalter 2">
            <a:extLst>
              <a:ext uri="{FF2B5EF4-FFF2-40B4-BE49-F238E27FC236}">
                <a16:creationId xmlns:a16="http://schemas.microsoft.com/office/drawing/2014/main" id="{0E918E43-FCF4-3A42-8114-8425B07F3D8E}"/>
              </a:ext>
            </a:extLst>
          </p:cNvPr>
          <p:cNvSpPr>
            <a:spLocks noGrp="1"/>
          </p:cNvSpPr>
          <p:nvPr>
            <p:ph type="ftr" sz="quarter" idx="11"/>
          </p:nvPr>
        </p:nvSpPr>
        <p:spPr/>
        <p:txBody>
          <a:bodyPr/>
          <a:lstStyle/>
          <a:p>
            <a:r>
              <a:rPr lang="de-CH" dirty="0"/>
              <a:t>Datennetze (dnet1)	</a:t>
            </a:r>
            <a:endParaRPr lang="de-CH" dirty="0">
              <a:solidFill>
                <a:srgbClr val="000000"/>
              </a:solidFill>
            </a:endParaRPr>
          </a:p>
        </p:txBody>
      </p:sp>
      <p:sp>
        <p:nvSpPr>
          <p:cNvPr id="4" name="Foliennummernplatzhalter 3">
            <a:extLst>
              <a:ext uri="{FF2B5EF4-FFF2-40B4-BE49-F238E27FC236}">
                <a16:creationId xmlns:a16="http://schemas.microsoft.com/office/drawing/2014/main" id="{CF92718A-756B-0940-A211-10169C1EBC30}"/>
              </a:ext>
            </a:extLst>
          </p:cNvPr>
          <p:cNvSpPr>
            <a:spLocks noGrp="1"/>
          </p:cNvSpPr>
          <p:nvPr>
            <p:ph type="sldNum" sz="quarter" idx="12"/>
          </p:nvPr>
        </p:nvSpPr>
        <p:spPr/>
        <p:txBody>
          <a:bodyPr/>
          <a:lstStyle/>
          <a:p>
            <a:fld id="{351188DD-6605-4EF4-9E67-B567F731CE68}" type="slidenum">
              <a:rPr lang="de-CH" smtClean="0">
                <a:solidFill>
                  <a:srgbClr val="000000"/>
                </a:solidFill>
              </a:rPr>
              <a:pPr/>
              <a:t>21</a:t>
            </a:fld>
            <a:endParaRPr lang="de-CH">
              <a:solidFill>
                <a:srgbClr val="000000"/>
              </a:solidFill>
            </a:endParaRPr>
          </a:p>
        </p:txBody>
      </p:sp>
      <p:sp>
        <p:nvSpPr>
          <p:cNvPr id="5" name="Titel 4">
            <a:extLst>
              <a:ext uri="{FF2B5EF4-FFF2-40B4-BE49-F238E27FC236}">
                <a16:creationId xmlns:a16="http://schemas.microsoft.com/office/drawing/2014/main" id="{7A90CD0C-6E15-2C43-98DE-BC55AABBC6B7}"/>
              </a:ext>
            </a:extLst>
          </p:cNvPr>
          <p:cNvSpPr>
            <a:spLocks noGrp="1"/>
          </p:cNvSpPr>
          <p:nvPr>
            <p:ph type="title"/>
          </p:nvPr>
        </p:nvSpPr>
        <p:spPr>
          <a:xfrm>
            <a:off x="925999" y="1116335"/>
            <a:ext cx="11582969" cy="361950"/>
          </a:xfrm>
        </p:spPr>
        <p:txBody>
          <a:bodyPr/>
          <a:lstStyle/>
          <a:p>
            <a:r>
              <a:rPr lang="de-DE" dirty="0"/>
              <a:t>Lösungsansatz: Wechsel zu Paketvermittelt</a:t>
            </a:r>
          </a:p>
        </p:txBody>
      </p:sp>
      <p:sp>
        <p:nvSpPr>
          <p:cNvPr id="6" name="Textplatzhalter 5">
            <a:extLst>
              <a:ext uri="{FF2B5EF4-FFF2-40B4-BE49-F238E27FC236}">
                <a16:creationId xmlns:a16="http://schemas.microsoft.com/office/drawing/2014/main" id="{E59C0A03-7C1F-274C-A5E3-C58790F2EFC3}"/>
              </a:ext>
            </a:extLst>
          </p:cNvPr>
          <p:cNvSpPr>
            <a:spLocks noGrp="1"/>
          </p:cNvSpPr>
          <p:nvPr>
            <p:ph type="body" idx="1"/>
          </p:nvPr>
        </p:nvSpPr>
        <p:spPr>
          <a:xfrm>
            <a:off x="927996" y="2197100"/>
            <a:ext cx="5433439" cy="4464050"/>
          </a:xfrm>
        </p:spPr>
        <p:txBody>
          <a:bodyPr/>
          <a:lstStyle/>
          <a:p>
            <a:r>
              <a:rPr lang="de-DE" sz="1800" b="1" dirty="0"/>
              <a:t>Leitungsvermittelt</a:t>
            </a:r>
            <a:r>
              <a:rPr lang="de-DE" sz="1800" dirty="0"/>
              <a:t>: </a:t>
            </a:r>
          </a:p>
          <a:p>
            <a:r>
              <a:rPr lang="de-DE" sz="1800" dirty="0"/>
              <a:t>Vor Beginn der Kommunikation wird ein Kanal von Ende-zu-Ende geschaltet. </a:t>
            </a:r>
          </a:p>
          <a:p>
            <a:r>
              <a:rPr lang="de-DE" sz="1800" dirty="0"/>
              <a:t>Danach werden Informationen als Datenstrom innerhalb dieses Kanals übertragen.</a:t>
            </a:r>
          </a:p>
        </p:txBody>
      </p:sp>
      <p:sp>
        <p:nvSpPr>
          <p:cNvPr id="10" name="TextBox 9">
            <a:extLst>
              <a:ext uri="{FF2B5EF4-FFF2-40B4-BE49-F238E27FC236}">
                <a16:creationId xmlns:a16="http://schemas.microsoft.com/office/drawing/2014/main" id="{45ED1D3A-2DE9-880D-0593-657E784524F1}"/>
              </a:ext>
            </a:extLst>
          </p:cNvPr>
          <p:cNvSpPr txBox="1"/>
          <p:nvPr/>
        </p:nvSpPr>
        <p:spPr>
          <a:xfrm>
            <a:off x="7081517" y="2201236"/>
            <a:ext cx="6009504" cy="31587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algn="l" defTabSz="1042988" eaLnBrk="1" hangingPunct="1">
              <a:lnSpc>
                <a:spcPct val="115000"/>
              </a:lnSpc>
              <a:spcBef>
                <a:spcPts val="1200"/>
              </a:spcBef>
              <a:defRPr sz="1800" b="1" i="0" baseline="0">
                <a:latin typeface="+mn-lt"/>
              </a:defRPr>
            </a:lvl1pPr>
            <a:lvl2pPr marL="352425" indent="-171450" algn="l" defTabSz="1042988" eaLnBrk="1" hangingPunct="1">
              <a:lnSpc>
                <a:spcPct val="115000"/>
              </a:lnSpc>
              <a:spcBef>
                <a:spcPct val="20000"/>
              </a:spcBef>
              <a:buFont typeface="Arial" charset="0"/>
              <a:buChar char="–"/>
              <a:defRPr sz="2000">
                <a:latin typeface="+mn-lt"/>
              </a:defRPr>
            </a:lvl2pPr>
            <a:lvl3pPr marL="712788" indent="-169863" algn="l" defTabSz="1042988" eaLnBrk="1" hangingPunct="1">
              <a:lnSpc>
                <a:spcPct val="115000"/>
              </a:lnSpc>
              <a:spcBef>
                <a:spcPct val="20000"/>
              </a:spcBef>
              <a:buFont typeface="Arial" charset="0"/>
              <a:buChar char="–"/>
              <a:defRPr sz="2000">
                <a:latin typeface="+mn-lt"/>
              </a:defRPr>
            </a:lvl3pPr>
            <a:lvl4pPr marL="1073150" indent="-180975" algn="l" defTabSz="1042988" eaLnBrk="1" hangingPunct="1">
              <a:lnSpc>
                <a:spcPct val="115000"/>
              </a:lnSpc>
              <a:spcBef>
                <a:spcPct val="20000"/>
              </a:spcBef>
              <a:buFont typeface="Arial" charset="0"/>
              <a:buChar char="–"/>
              <a:defRPr sz="2000">
                <a:latin typeface="+mn-lt"/>
              </a:defRPr>
            </a:lvl4pPr>
            <a:lvl5pPr marL="1431925" indent="-179388" algn="l" defTabSz="1042988" eaLnBrk="1" hangingPunct="1">
              <a:lnSpc>
                <a:spcPct val="115000"/>
              </a:lnSpc>
              <a:spcBef>
                <a:spcPct val="20000"/>
              </a:spcBef>
              <a:buFont typeface="Arial" charset="0"/>
              <a:buChar char="–"/>
              <a:defRPr sz="2000">
                <a:latin typeface="+mn-lt"/>
              </a:defRPr>
            </a:lvl5pPr>
            <a:lvl6pPr marL="1889125" indent="-179388" defTabSz="1042988" fontAlgn="base">
              <a:lnSpc>
                <a:spcPct val="115000"/>
              </a:lnSpc>
              <a:spcBef>
                <a:spcPct val="20000"/>
              </a:spcBef>
              <a:spcAft>
                <a:spcPct val="0"/>
              </a:spcAft>
              <a:buFont typeface="Arial" charset="0"/>
              <a:buChar char="–"/>
              <a:defRPr sz="2000">
                <a:latin typeface="+mn-lt"/>
              </a:defRPr>
            </a:lvl6pPr>
            <a:lvl7pPr marL="2346325" indent="-179388" defTabSz="1042988" fontAlgn="base">
              <a:lnSpc>
                <a:spcPct val="115000"/>
              </a:lnSpc>
              <a:spcBef>
                <a:spcPct val="20000"/>
              </a:spcBef>
              <a:spcAft>
                <a:spcPct val="0"/>
              </a:spcAft>
              <a:buFont typeface="Arial" charset="0"/>
              <a:buChar char="–"/>
              <a:defRPr sz="2000">
                <a:latin typeface="+mn-lt"/>
              </a:defRPr>
            </a:lvl7pPr>
            <a:lvl8pPr marL="2803525" indent="-179388" defTabSz="1042988" fontAlgn="base">
              <a:lnSpc>
                <a:spcPct val="115000"/>
              </a:lnSpc>
              <a:spcBef>
                <a:spcPct val="20000"/>
              </a:spcBef>
              <a:spcAft>
                <a:spcPct val="0"/>
              </a:spcAft>
              <a:buFont typeface="Arial" charset="0"/>
              <a:buChar char="–"/>
              <a:defRPr sz="2000">
                <a:latin typeface="+mn-lt"/>
              </a:defRPr>
            </a:lvl8pPr>
            <a:lvl9pPr marL="3260725" indent="-179388" defTabSz="1042988" fontAlgn="base">
              <a:lnSpc>
                <a:spcPct val="115000"/>
              </a:lnSpc>
              <a:spcBef>
                <a:spcPct val="20000"/>
              </a:spcBef>
              <a:spcAft>
                <a:spcPct val="0"/>
              </a:spcAft>
              <a:buFont typeface="Arial" charset="0"/>
              <a:buChar char="–"/>
              <a:defRPr sz="2000">
                <a:latin typeface="+mn-lt"/>
              </a:defRPr>
            </a:lvl9pPr>
          </a:lstStyle>
          <a:p>
            <a:r>
              <a:rPr lang="de-DE" dirty="0"/>
              <a:t>Paketvermittelt</a:t>
            </a:r>
            <a:r>
              <a:rPr lang="de-DE" sz="1800" dirty="0"/>
              <a:t>: </a:t>
            </a:r>
          </a:p>
          <a:p>
            <a:r>
              <a:rPr lang="de-DE" b="0" dirty="0"/>
              <a:t>Daten werden zu Paketen </a:t>
            </a:r>
            <a:r>
              <a:rPr lang="de-DE" b="0" dirty="0" err="1"/>
              <a:t>aufgestückelt</a:t>
            </a:r>
            <a:r>
              <a:rPr lang="de-DE" b="0" dirty="0"/>
              <a:t>. </a:t>
            </a:r>
          </a:p>
          <a:p>
            <a:pPr marL="285750" indent="-285750">
              <a:buFont typeface="Arial" panose="020B0604020202020204" pitchFamily="34" charset="0"/>
              <a:buChar char="•"/>
            </a:pPr>
            <a:r>
              <a:rPr lang="de-DE" b="0" dirty="0"/>
              <a:t>Jedes Paket wird mit Ziel- und Quelladresse versehen. </a:t>
            </a:r>
          </a:p>
          <a:p>
            <a:pPr marL="285750" indent="-285750">
              <a:buFont typeface="Arial" panose="020B0604020202020204" pitchFamily="34" charset="0"/>
              <a:buChar char="•"/>
            </a:pPr>
            <a:r>
              <a:rPr lang="de-DE" b="0" dirty="0"/>
              <a:t>Jedes Paket wird unabhängig vom nächsten übertragen, ohne dass zuvor ein Kanal aufgebaut wird. </a:t>
            </a:r>
          </a:p>
          <a:p>
            <a:pPr marL="285750" indent="-285750">
              <a:buFont typeface="Arial" panose="020B0604020202020204" pitchFamily="34" charset="0"/>
              <a:buChar char="•"/>
            </a:pPr>
            <a:r>
              <a:rPr lang="de-DE" b="0" dirty="0"/>
              <a:t>Ermöglicht durch Digitalisierung!</a:t>
            </a:r>
          </a:p>
        </p:txBody>
      </p:sp>
    </p:spTree>
    <p:extLst>
      <p:ext uri="{BB962C8B-B14F-4D97-AF65-F5344CB8AC3E}">
        <p14:creationId xmlns:p14="http://schemas.microsoft.com/office/powerpoint/2010/main" val="252792375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760A1699-0C22-4E4C-B071-A189B23B9878}"/>
              </a:ext>
            </a:extLst>
          </p:cNvPr>
          <p:cNvSpPr>
            <a:spLocks noGrp="1"/>
          </p:cNvSpPr>
          <p:nvPr>
            <p:ph type="dt" sz="half" idx="10"/>
          </p:nvPr>
        </p:nvSpPr>
        <p:spPr/>
        <p:txBody>
          <a:bodyPr/>
          <a:lstStyle/>
          <a:p>
            <a:fld id="{5E48492E-72D1-4785-9351-8AE1E40FBA2D}" type="datetime1">
              <a:rPr lang="de-CH" smtClean="0">
                <a:solidFill>
                  <a:srgbClr val="000000"/>
                </a:solidFill>
              </a:rPr>
              <a:t>19.09.2024</a:t>
            </a:fld>
            <a:endParaRPr lang="de-CH">
              <a:solidFill>
                <a:srgbClr val="000000"/>
              </a:solidFill>
            </a:endParaRPr>
          </a:p>
        </p:txBody>
      </p:sp>
      <p:sp>
        <p:nvSpPr>
          <p:cNvPr id="3" name="Fußzeilenplatzhalter 2">
            <a:extLst>
              <a:ext uri="{FF2B5EF4-FFF2-40B4-BE49-F238E27FC236}">
                <a16:creationId xmlns:a16="http://schemas.microsoft.com/office/drawing/2014/main" id="{7D12D41A-B5B6-884A-A668-3E312F4EA3CD}"/>
              </a:ext>
            </a:extLst>
          </p:cNvPr>
          <p:cNvSpPr>
            <a:spLocks noGrp="1"/>
          </p:cNvSpPr>
          <p:nvPr>
            <p:ph type="ftr" sz="quarter" idx="11"/>
          </p:nvPr>
        </p:nvSpPr>
        <p:spPr/>
        <p:txBody>
          <a:bodyPr/>
          <a:lstStyle/>
          <a:p>
            <a:r>
              <a:rPr lang="de-CH" dirty="0"/>
              <a:t>Datennetze (dnet1)</a:t>
            </a:r>
            <a:endParaRPr lang="de-CH" dirty="0">
              <a:solidFill>
                <a:srgbClr val="000000"/>
              </a:solidFill>
            </a:endParaRPr>
          </a:p>
        </p:txBody>
      </p:sp>
      <p:sp>
        <p:nvSpPr>
          <p:cNvPr id="4" name="Foliennummernplatzhalter 3">
            <a:extLst>
              <a:ext uri="{FF2B5EF4-FFF2-40B4-BE49-F238E27FC236}">
                <a16:creationId xmlns:a16="http://schemas.microsoft.com/office/drawing/2014/main" id="{A195FD5E-0EED-F44B-A53F-2679E15B017E}"/>
              </a:ext>
            </a:extLst>
          </p:cNvPr>
          <p:cNvSpPr>
            <a:spLocks noGrp="1"/>
          </p:cNvSpPr>
          <p:nvPr>
            <p:ph type="sldNum" sz="quarter" idx="12"/>
          </p:nvPr>
        </p:nvSpPr>
        <p:spPr/>
        <p:txBody>
          <a:bodyPr/>
          <a:lstStyle/>
          <a:p>
            <a:fld id="{351188DD-6605-4EF4-9E67-B567F731CE68}" type="slidenum">
              <a:rPr lang="de-CH" smtClean="0">
                <a:solidFill>
                  <a:srgbClr val="000000"/>
                </a:solidFill>
              </a:rPr>
              <a:pPr/>
              <a:t>22</a:t>
            </a:fld>
            <a:endParaRPr lang="de-CH">
              <a:solidFill>
                <a:srgbClr val="000000"/>
              </a:solidFill>
            </a:endParaRPr>
          </a:p>
        </p:txBody>
      </p:sp>
      <p:sp>
        <p:nvSpPr>
          <p:cNvPr id="5" name="Titel 4">
            <a:extLst>
              <a:ext uri="{FF2B5EF4-FFF2-40B4-BE49-F238E27FC236}">
                <a16:creationId xmlns:a16="http://schemas.microsoft.com/office/drawing/2014/main" id="{2D7BFDB5-BDFB-6B4F-A02D-4F766CF2B063}"/>
              </a:ext>
            </a:extLst>
          </p:cNvPr>
          <p:cNvSpPr>
            <a:spLocks noGrp="1"/>
          </p:cNvSpPr>
          <p:nvPr>
            <p:ph type="title"/>
          </p:nvPr>
        </p:nvSpPr>
        <p:spPr>
          <a:xfrm>
            <a:off x="925999" y="919163"/>
            <a:ext cx="11582969" cy="701228"/>
          </a:xfrm>
        </p:spPr>
        <p:txBody>
          <a:bodyPr/>
          <a:lstStyle/>
          <a:p>
            <a:r>
              <a:rPr lang="de-CH" dirty="0"/>
              <a:t>Digitalisierung von Sprache und Video eröffnete Möglichkeit, verschiedene Dienste über </a:t>
            </a:r>
            <a:r>
              <a:rPr lang="de-CH" i="1" dirty="0"/>
              <a:t>ein</a:t>
            </a:r>
            <a:r>
              <a:rPr lang="de-CH" dirty="0"/>
              <a:t> Universalnetz zu transportieren: Konvergente Netze</a:t>
            </a:r>
            <a:endParaRPr lang="de-DE" dirty="0"/>
          </a:p>
        </p:txBody>
      </p:sp>
      <p:sp>
        <p:nvSpPr>
          <p:cNvPr id="6" name="Textplatzhalter 5">
            <a:extLst>
              <a:ext uri="{FF2B5EF4-FFF2-40B4-BE49-F238E27FC236}">
                <a16:creationId xmlns:a16="http://schemas.microsoft.com/office/drawing/2014/main" id="{81A83C85-601F-ED46-8B4D-C08CE0F3511F}"/>
              </a:ext>
            </a:extLst>
          </p:cNvPr>
          <p:cNvSpPr>
            <a:spLocks noGrp="1"/>
          </p:cNvSpPr>
          <p:nvPr>
            <p:ph type="body" idx="1"/>
          </p:nvPr>
        </p:nvSpPr>
        <p:spPr>
          <a:xfrm>
            <a:off x="927996" y="2052439"/>
            <a:ext cx="5569442" cy="4608711"/>
          </a:xfrm>
        </p:spPr>
        <p:txBody>
          <a:bodyPr/>
          <a:lstStyle/>
          <a:p>
            <a:r>
              <a:rPr lang="de-DE" sz="1800" b="1" dirty="0"/>
              <a:t>Ziele</a:t>
            </a:r>
            <a:r>
              <a:rPr lang="de-DE" sz="1800" dirty="0"/>
              <a:t>:</a:t>
            </a:r>
          </a:p>
          <a:p>
            <a:pPr lvl="1"/>
            <a:r>
              <a:rPr lang="de-DE" sz="1800" dirty="0"/>
              <a:t>Einsparungen, nur ein Netz nötig</a:t>
            </a:r>
          </a:p>
          <a:p>
            <a:pPr lvl="1"/>
            <a:r>
              <a:rPr lang="de-DE" sz="1800" dirty="0"/>
              <a:t>neue Dienste zusätzlich zu den „eingebauten“: Konkurrieren der etablierten </a:t>
            </a:r>
            <a:r>
              <a:rPr lang="de-DE" sz="1800" dirty="0" err="1"/>
              <a:t>Diensteanbieter</a:t>
            </a:r>
            <a:endParaRPr lang="de-DE" sz="1800" dirty="0"/>
          </a:p>
          <a:p>
            <a:r>
              <a:rPr lang="de-DE" sz="1800" b="1" dirty="0"/>
              <a:t>Erster konvergentes Netz</a:t>
            </a:r>
            <a:r>
              <a:rPr lang="de-DE" sz="1800" dirty="0"/>
              <a:t>: ISDN </a:t>
            </a:r>
            <a:r>
              <a:rPr lang="de-CH" sz="1800" dirty="0"/>
              <a:t>(Integrated Services Digital Network), sollte neben Sprache auch Daten übertragen</a:t>
            </a:r>
          </a:p>
          <a:p>
            <a:r>
              <a:rPr lang="de-CH" sz="1800" b="1" dirty="0"/>
              <a:t>Internet Protokoll Netze</a:t>
            </a:r>
            <a:r>
              <a:rPr lang="de-CH" sz="1800" dirty="0"/>
              <a:t>: Voice </a:t>
            </a:r>
            <a:r>
              <a:rPr lang="de-CH" sz="1800" dirty="0" err="1"/>
              <a:t>over</a:t>
            </a:r>
            <a:r>
              <a:rPr lang="de-CH" sz="1800" dirty="0"/>
              <a:t> IP, IPTV</a:t>
            </a:r>
          </a:p>
          <a:p>
            <a:endParaRPr lang="de-DE" sz="1800" dirty="0"/>
          </a:p>
          <a:p>
            <a:endParaRPr lang="de-DE" sz="1800" dirty="0"/>
          </a:p>
          <a:p>
            <a:endParaRPr lang="de-DE" sz="1800" dirty="0"/>
          </a:p>
        </p:txBody>
      </p:sp>
      <p:pic>
        <p:nvPicPr>
          <p:cNvPr id="9" name="Bild 3">
            <a:extLst>
              <a:ext uri="{FF2B5EF4-FFF2-40B4-BE49-F238E27FC236}">
                <a16:creationId xmlns:a16="http://schemas.microsoft.com/office/drawing/2014/main" id="{F17512DC-998C-154A-B979-AA1F050FA014}"/>
              </a:ext>
            </a:extLst>
          </p:cNvPr>
          <p:cNvPicPr>
            <a:picLocks noChangeAspect="1"/>
          </p:cNvPicPr>
          <p:nvPr/>
        </p:nvPicPr>
        <p:blipFill>
          <a:blip r:embed="rId2"/>
          <a:stretch>
            <a:fillRect/>
          </a:stretch>
        </p:blipFill>
        <p:spPr>
          <a:xfrm>
            <a:off x="7153523" y="2052439"/>
            <a:ext cx="5264879" cy="3682615"/>
          </a:xfrm>
          <a:prstGeom prst="rect">
            <a:avLst/>
          </a:prstGeom>
        </p:spPr>
      </p:pic>
    </p:spTree>
    <p:extLst>
      <p:ext uri="{BB962C8B-B14F-4D97-AF65-F5344CB8AC3E}">
        <p14:creationId xmlns:p14="http://schemas.microsoft.com/office/powerpoint/2010/main" val="134020538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642E0B03-081F-B94E-B56E-FF52304D90EF}"/>
              </a:ext>
            </a:extLst>
          </p:cNvPr>
          <p:cNvSpPr>
            <a:spLocks noGrp="1"/>
          </p:cNvSpPr>
          <p:nvPr>
            <p:ph type="dt" sz="half" idx="10"/>
          </p:nvPr>
        </p:nvSpPr>
        <p:spPr/>
        <p:txBody>
          <a:bodyPr/>
          <a:lstStyle/>
          <a:p>
            <a:fld id="{5E48492E-72D1-4785-9351-8AE1E40FBA2D}" type="datetime1">
              <a:rPr lang="de-CH" smtClean="0">
                <a:solidFill>
                  <a:srgbClr val="000000"/>
                </a:solidFill>
              </a:rPr>
              <a:t>19.09.2024</a:t>
            </a:fld>
            <a:endParaRPr lang="de-CH">
              <a:solidFill>
                <a:srgbClr val="000000"/>
              </a:solidFill>
            </a:endParaRPr>
          </a:p>
        </p:txBody>
      </p:sp>
      <p:sp>
        <p:nvSpPr>
          <p:cNvPr id="3" name="Fußzeilenplatzhalter 2">
            <a:extLst>
              <a:ext uri="{FF2B5EF4-FFF2-40B4-BE49-F238E27FC236}">
                <a16:creationId xmlns:a16="http://schemas.microsoft.com/office/drawing/2014/main" id="{9925D150-C918-ED42-8D06-5FFBC1BECBB7}"/>
              </a:ext>
            </a:extLst>
          </p:cNvPr>
          <p:cNvSpPr>
            <a:spLocks noGrp="1"/>
          </p:cNvSpPr>
          <p:nvPr>
            <p:ph type="ftr" sz="quarter" idx="11"/>
          </p:nvPr>
        </p:nvSpPr>
        <p:spPr/>
        <p:txBody>
          <a:bodyPr/>
          <a:lstStyle/>
          <a:p>
            <a:r>
              <a:rPr lang="de-CH" dirty="0"/>
              <a:t>Datennetze (dnet1)	Martin Gysi</a:t>
            </a:r>
            <a:endParaRPr lang="de-CH" dirty="0">
              <a:solidFill>
                <a:srgbClr val="000000"/>
              </a:solidFill>
            </a:endParaRPr>
          </a:p>
        </p:txBody>
      </p:sp>
      <p:sp>
        <p:nvSpPr>
          <p:cNvPr id="4" name="Foliennummernplatzhalter 3">
            <a:extLst>
              <a:ext uri="{FF2B5EF4-FFF2-40B4-BE49-F238E27FC236}">
                <a16:creationId xmlns:a16="http://schemas.microsoft.com/office/drawing/2014/main" id="{4DB811AE-39FE-4348-B375-E888EEDC4B9E}"/>
              </a:ext>
            </a:extLst>
          </p:cNvPr>
          <p:cNvSpPr>
            <a:spLocks noGrp="1"/>
          </p:cNvSpPr>
          <p:nvPr>
            <p:ph type="sldNum" sz="quarter" idx="12"/>
          </p:nvPr>
        </p:nvSpPr>
        <p:spPr/>
        <p:txBody>
          <a:bodyPr/>
          <a:lstStyle/>
          <a:p>
            <a:fld id="{351188DD-6605-4EF4-9E67-B567F731CE68}" type="slidenum">
              <a:rPr lang="de-CH" smtClean="0">
                <a:solidFill>
                  <a:srgbClr val="000000"/>
                </a:solidFill>
              </a:rPr>
              <a:pPr/>
              <a:t>23</a:t>
            </a:fld>
            <a:endParaRPr lang="de-CH">
              <a:solidFill>
                <a:srgbClr val="000000"/>
              </a:solidFill>
            </a:endParaRPr>
          </a:p>
        </p:txBody>
      </p:sp>
      <p:sp>
        <p:nvSpPr>
          <p:cNvPr id="5" name="Titel 4">
            <a:extLst>
              <a:ext uri="{FF2B5EF4-FFF2-40B4-BE49-F238E27FC236}">
                <a16:creationId xmlns:a16="http://schemas.microsoft.com/office/drawing/2014/main" id="{5D8ACCD9-221A-F446-BA9C-BEC3D969B1BC}"/>
              </a:ext>
            </a:extLst>
          </p:cNvPr>
          <p:cNvSpPr>
            <a:spLocks noGrp="1"/>
          </p:cNvSpPr>
          <p:nvPr>
            <p:ph type="title"/>
          </p:nvPr>
        </p:nvSpPr>
        <p:spPr>
          <a:xfrm>
            <a:off x="925999" y="1116335"/>
            <a:ext cx="11582969" cy="361950"/>
          </a:xfrm>
        </p:spPr>
        <p:txBody>
          <a:bodyPr/>
          <a:lstStyle/>
          <a:p>
            <a:r>
              <a:rPr lang="de-DE" dirty="0"/>
              <a:t>Moderne Datennetze arbeiten paketvermittelt</a:t>
            </a:r>
          </a:p>
        </p:txBody>
      </p:sp>
      <p:sp>
        <p:nvSpPr>
          <p:cNvPr id="6" name="Textplatzhalter 5">
            <a:extLst>
              <a:ext uri="{FF2B5EF4-FFF2-40B4-BE49-F238E27FC236}">
                <a16:creationId xmlns:a16="http://schemas.microsoft.com/office/drawing/2014/main" id="{581DEC0B-3A0E-9E40-9E7A-7C00FDE6523A}"/>
              </a:ext>
            </a:extLst>
          </p:cNvPr>
          <p:cNvSpPr>
            <a:spLocks noGrp="1"/>
          </p:cNvSpPr>
          <p:nvPr>
            <p:ph type="body" idx="1"/>
          </p:nvPr>
        </p:nvSpPr>
        <p:spPr>
          <a:xfrm>
            <a:off x="925999" y="1837733"/>
            <a:ext cx="5217415" cy="4638674"/>
          </a:xfrm>
        </p:spPr>
        <p:txBody>
          <a:bodyPr/>
          <a:lstStyle/>
          <a:p>
            <a:r>
              <a:rPr lang="de-CH" sz="1800" dirty="0"/>
              <a:t>Kein Kanal, kein kontinuierlicher Strom von Nutzdaten</a:t>
            </a:r>
          </a:p>
          <a:p>
            <a:r>
              <a:rPr lang="de-CH" sz="1800" dirty="0"/>
              <a:t>Information wird </a:t>
            </a:r>
            <a:r>
              <a:rPr lang="de-CH" sz="1800" dirty="0" err="1"/>
              <a:t>aufgestückelt</a:t>
            </a:r>
            <a:r>
              <a:rPr lang="de-CH" sz="1800" dirty="0"/>
              <a:t> und als Nutzlast in Pakete verpackt</a:t>
            </a:r>
          </a:p>
          <a:p>
            <a:r>
              <a:rPr lang="de-CH" sz="1800" dirty="0"/>
              <a:t>Pakete sind mit Adressen und weiteren Kopfdaten versehen</a:t>
            </a:r>
          </a:p>
          <a:p>
            <a:r>
              <a:rPr lang="de-CH" sz="1800" dirty="0"/>
              <a:t>Jeder Netzknoten liest die Ziel-Adresse des Paketes und leitet es entsprechend seiner </a:t>
            </a:r>
            <a:r>
              <a:rPr lang="de-CH" sz="1800" i="1" dirty="0"/>
              <a:t>Routingtabelle</a:t>
            </a:r>
            <a:r>
              <a:rPr lang="de-CH" sz="1800" dirty="0"/>
              <a:t> weiter.</a:t>
            </a:r>
          </a:p>
          <a:p>
            <a:r>
              <a:rPr lang="de-CH" sz="1800" dirty="0"/>
              <a:t>Weg zweier Pakete durchs Netz kann unterschiedlich sein.</a:t>
            </a:r>
          </a:p>
          <a:p>
            <a:r>
              <a:rPr lang="de-CH" sz="1800" dirty="0"/>
              <a:t>Am Ziel werden die Daten aufgrund ihrer Sequenznummer wieder zusammengefügt</a:t>
            </a:r>
          </a:p>
        </p:txBody>
      </p:sp>
      <p:pic>
        <p:nvPicPr>
          <p:cNvPr id="31" name="Picture 4">
            <a:extLst>
              <a:ext uri="{FF2B5EF4-FFF2-40B4-BE49-F238E27FC236}">
                <a16:creationId xmlns:a16="http://schemas.microsoft.com/office/drawing/2014/main" id="{5D7C1D68-08FA-F848-8DE5-E970F60C9A78}"/>
              </a:ext>
            </a:extLst>
          </p:cNvPr>
          <p:cNvPicPr>
            <a:picLocks noChangeAspect="1"/>
          </p:cNvPicPr>
          <p:nvPr/>
        </p:nvPicPr>
        <p:blipFill>
          <a:blip r:embed="rId2">
            <a:extLst>
              <a:ext uri="{28A0092B-C50C-407E-A947-70E740481C1C}">
                <a14:useLocalDpi xmlns:a14="http://schemas.microsoft.com/office/drawing/2010/main" val="0"/>
              </a:ext>
            </a:extLst>
          </a:blip>
          <a:srcRect l="21788" t="17413" r="9834" b="10245"/>
          <a:stretch>
            <a:fillRect/>
          </a:stretch>
        </p:blipFill>
        <p:spPr bwMode="auto">
          <a:xfrm>
            <a:off x="6532031" y="2004338"/>
            <a:ext cx="5976937" cy="4638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3767106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07C68632-03F6-BF41-8ABA-6D810B1E1161}"/>
              </a:ext>
            </a:extLst>
          </p:cNvPr>
          <p:cNvSpPr>
            <a:spLocks noGrp="1"/>
          </p:cNvSpPr>
          <p:nvPr>
            <p:ph type="dt" sz="half" idx="10"/>
          </p:nvPr>
        </p:nvSpPr>
        <p:spPr/>
        <p:txBody>
          <a:bodyPr/>
          <a:lstStyle/>
          <a:p>
            <a:fld id="{5E48492E-72D1-4785-9351-8AE1E40FBA2D}" type="datetime1">
              <a:rPr lang="de-CH" smtClean="0">
                <a:solidFill>
                  <a:srgbClr val="000000"/>
                </a:solidFill>
              </a:rPr>
              <a:t>19.09.2024</a:t>
            </a:fld>
            <a:endParaRPr lang="de-CH">
              <a:solidFill>
                <a:srgbClr val="000000"/>
              </a:solidFill>
            </a:endParaRPr>
          </a:p>
        </p:txBody>
      </p:sp>
      <p:sp>
        <p:nvSpPr>
          <p:cNvPr id="3" name="Fußzeilenplatzhalter 2">
            <a:extLst>
              <a:ext uri="{FF2B5EF4-FFF2-40B4-BE49-F238E27FC236}">
                <a16:creationId xmlns:a16="http://schemas.microsoft.com/office/drawing/2014/main" id="{D78C6E8C-F893-C84F-964B-52C872393DDE}"/>
              </a:ext>
            </a:extLst>
          </p:cNvPr>
          <p:cNvSpPr>
            <a:spLocks noGrp="1"/>
          </p:cNvSpPr>
          <p:nvPr>
            <p:ph type="ftr" sz="quarter" idx="11"/>
          </p:nvPr>
        </p:nvSpPr>
        <p:spPr/>
        <p:txBody>
          <a:bodyPr/>
          <a:lstStyle/>
          <a:p>
            <a:r>
              <a:rPr lang="de-CH"/>
              <a:t>Datennetze (dnet1)</a:t>
            </a:r>
            <a:endParaRPr lang="de-CH" dirty="0">
              <a:solidFill>
                <a:srgbClr val="000000"/>
              </a:solidFill>
            </a:endParaRPr>
          </a:p>
        </p:txBody>
      </p:sp>
      <p:sp>
        <p:nvSpPr>
          <p:cNvPr id="4" name="Foliennummernplatzhalter 3">
            <a:extLst>
              <a:ext uri="{FF2B5EF4-FFF2-40B4-BE49-F238E27FC236}">
                <a16:creationId xmlns:a16="http://schemas.microsoft.com/office/drawing/2014/main" id="{CBBC36F3-4C69-5B49-BC27-B50BB4B5A9D2}"/>
              </a:ext>
            </a:extLst>
          </p:cNvPr>
          <p:cNvSpPr>
            <a:spLocks noGrp="1"/>
          </p:cNvSpPr>
          <p:nvPr>
            <p:ph type="sldNum" sz="quarter" idx="12"/>
          </p:nvPr>
        </p:nvSpPr>
        <p:spPr/>
        <p:txBody>
          <a:bodyPr/>
          <a:lstStyle/>
          <a:p>
            <a:fld id="{351188DD-6605-4EF4-9E67-B567F731CE68}" type="slidenum">
              <a:rPr lang="de-CH" smtClean="0">
                <a:solidFill>
                  <a:srgbClr val="000000"/>
                </a:solidFill>
              </a:rPr>
              <a:pPr/>
              <a:t>24</a:t>
            </a:fld>
            <a:endParaRPr lang="de-CH">
              <a:solidFill>
                <a:srgbClr val="000000"/>
              </a:solidFill>
            </a:endParaRPr>
          </a:p>
        </p:txBody>
      </p:sp>
      <p:sp>
        <p:nvSpPr>
          <p:cNvPr id="5" name="Titel 4">
            <a:extLst>
              <a:ext uri="{FF2B5EF4-FFF2-40B4-BE49-F238E27FC236}">
                <a16:creationId xmlns:a16="http://schemas.microsoft.com/office/drawing/2014/main" id="{7A497CFE-E31A-9B4A-B673-6AB68672ACC3}"/>
              </a:ext>
            </a:extLst>
          </p:cNvPr>
          <p:cNvSpPr>
            <a:spLocks noGrp="1"/>
          </p:cNvSpPr>
          <p:nvPr>
            <p:ph type="title"/>
          </p:nvPr>
        </p:nvSpPr>
        <p:spPr/>
        <p:txBody>
          <a:bodyPr/>
          <a:lstStyle/>
          <a:p>
            <a:r>
              <a:rPr lang="de-DE" dirty="0"/>
              <a:t>Verpackung von Dateneinheiten („</a:t>
            </a:r>
            <a:r>
              <a:rPr lang="de-DE" dirty="0" err="1"/>
              <a:t>Encapsulation</a:t>
            </a:r>
            <a:r>
              <a:rPr lang="de-DE" dirty="0"/>
              <a:t>“) und „Protocol Data Units“</a:t>
            </a:r>
          </a:p>
        </p:txBody>
      </p:sp>
      <p:sp>
        <p:nvSpPr>
          <p:cNvPr id="6" name="Textplatzhalter 5">
            <a:extLst>
              <a:ext uri="{FF2B5EF4-FFF2-40B4-BE49-F238E27FC236}">
                <a16:creationId xmlns:a16="http://schemas.microsoft.com/office/drawing/2014/main" id="{035FF549-8FF4-BD41-85A5-604D229FBE7C}"/>
              </a:ext>
            </a:extLst>
          </p:cNvPr>
          <p:cNvSpPr>
            <a:spLocks noGrp="1"/>
          </p:cNvSpPr>
          <p:nvPr>
            <p:ph type="body" idx="1"/>
          </p:nvPr>
        </p:nvSpPr>
        <p:spPr/>
        <p:txBody>
          <a:bodyPr/>
          <a:lstStyle/>
          <a:p>
            <a:endParaRPr lang="de-DE"/>
          </a:p>
        </p:txBody>
      </p:sp>
      <p:pic>
        <p:nvPicPr>
          <p:cNvPr id="7" name="Bild 3">
            <a:extLst>
              <a:ext uri="{FF2B5EF4-FFF2-40B4-BE49-F238E27FC236}">
                <a16:creationId xmlns:a16="http://schemas.microsoft.com/office/drawing/2014/main" id="{E921CC0A-200F-F843-9F63-8D45E27DEC60}"/>
              </a:ext>
            </a:extLst>
          </p:cNvPr>
          <p:cNvPicPr>
            <a:picLocks noChangeAspect="1"/>
          </p:cNvPicPr>
          <p:nvPr/>
        </p:nvPicPr>
        <p:blipFill>
          <a:blip r:embed="rId2"/>
          <a:stretch>
            <a:fillRect/>
          </a:stretch>
        </p:blipFill>
        <p:spPr>
          <a:xfrm>
            <a:off x="925398" y="1671414"/>
            <a:ext cx="7681957" cy="5381478"/>
          </a:xfrm>
          <a:prstGeom prst="rect">
            <a:avLst/>
          </a:prstGeom>
        </p:spPr>
      </p:pic>
    </p:spTree>
    <p:extLst>
      <p:ext uri="{BB962C8B-B14F-4D97-AF65-F5344CB8AC3E}">
        <p14:creationId xmlns:p14="http://schemas.microsoft.com/office/powerpoint/2010/main" val="7371843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51025180-B089-984C-B223-441AAF135B1E}"/>
              </a:ext>
            </a:extLst>
          </p:cNvPr>
          <p:cNvSpPr>
            <a:spLocks noGrp="1"/>
          </p:cNvSpPr>
          <p:nvPr>
            <p:ph type="dt" sz="half" idx="10"/>
          </p:nvPr>
        </p:nvSpPr>
        <p:spPr/>
        <p:txBody>
          <a:bodyPr/>
          <a:lstStyle/>
          <a:p>
            <a:fld id="{5E48492E-72D1-4785-9351-8AE1E40FBA2D}" type="datetime1">
              <a:rPr lang="de-CH" smtClean="0">
                <a:solidFill>
                  <a:srgbClr val="000000"/>
                </a:solidFill>
              </a:rPr>
              <a:t>19.09.2024</a:t>
            </a:fld>
            <a:endParaRPr lang="de-CH">
              <a:solidFill>
                <a:srgbClr val="000000"/>
              </a:solidFill>
            </a:endParaRPr>
          </a:p>
        </p:txBody>
      </p:sp>
      <p:sp>
        <p:nvSpPr>
          <p:cNvPr id="3" name="Fußzeilenplatzhalter 2">
            <a:extLst>
              <a:ext uri="{FF2B5EF4-FFF2-40B4-BE49-F238E27FC236}">
                <a16:creationId xmlns:a16="http://schemas.microsoft.com/office/drawing/2014/main" id="{19597410-D274-3040-BF9F-8BB37F2DB8DE}"/>
              </a:ext>
            </a:extLst>
          </p:cNvPr>
          <p:cNvSpPr>
            <a:spLocks noGrp="1"/>
          </p:cNvSpPr>
          <p:nvPr>
            <p:ph type="ftr" sz="quarter" idx="11"/>
          </p:nvPr>
        </p:nvSpPr>
        <p:spPr/>
        <p:txBody>
          <a:bodyPr/>
          <a:lstStyle/>
          <a:p>
            <a:r>
              <a:rPr lang="de-CH" dirty="0"/>
              <a:t>Datennetze (dnet1)</a:t>
            </a:r>
            <a:endParaRPr lang="de-CH" dirty="0">
              <a:solidFill>
                <a:srgbClr val="000000"/>
              </a:solidFill>
            </a:endParaRPr>
          </a:p>
        </p:txBody>
      </p:sp>
      <p:sp>
        <p:nvSpPr>
          <p:cNvPr id="4" name="Foliennummernplatzhalter 3">
            <a:extLst>
              <a:ext uri="{FF2B5EF4-FFF2-40B4-BE49-F238E27FC236}">
                <a16:creationId xmlns:a16="http://schemas.microsoft.com/office/drawing/2014/main" id="{6760D49C-D883-534F-AA21-D16392FE316B}"/>
              </a:ext>
            </a:extLst>
          </p:cNvPr>
          <p:cNvSpPr>
            <a:spLocks noGrp="1"/>
          </p:cNvSpPr>
          <p:nvPr>
            <p:ph type="sldNum" sz="quarter" idx="12"/>
          </p:nvPr>
        </p:nvSpPr>
        <p:spPr/>
        <p:txBody>
          <a:bodyPr/>
          <a:lstStyle/>
          <a:p>
            <a:fld id="{351188DD-6605-4EF4-9E67-B567F731CE68}" type="slidenum">
              <a:rPr lang="de-CH" smtClean="0">
                <a:solidFill>
                  <a:srgbClr val="000000"/>
                </a:solidFill>
              </a:rPr>
              <a:pPr/>
              <a:t>25</a:t>
            </a:fld>
            <a:endParaRPr lang="de-CH">
              <a:solidFill>
                <a:srgbClr val="000000"/>
              </a:solidFill>
            </a:endParaRPr>
          </a:p>
        </p:txBody>
      </p:sp>
      <p:sp>
        <p:nvSpPr>
          <p:cNvPr id="5" name="Titel 4">
            <a:extLst>
              <a:ext uri="{FF2B5EF4-FFF2-40B4-BE49-F238E27FC236}">
                <a16:creationId xmlns:a16="http://schemas.microsoft.com/office/drawing/2014/main" id="{24266A14-63A3-D341-B27C-4E6E87C4EA43}"/>
              </a:ext>
            </a:extLst>
          </p:cNvPr>
          <p:cNvSpPr>
            <a:spLocks noGrp="1"/>
          </p:cNvSpPr>
          <p:nvPr>
            <p:ph type="title"/>
          </p:nvPr>
        </p:nvSpPr>
        <p:spPr>
          <a:xfrm>
            <a:off x="925999" y="1116335"/>
            <a:ext cx="11582969" cy="361950"/>
          </a:xfrm>
        </p:spPr>
        <p:txBody>
          <a:bodyPr/>
          <a:lstStyle/>
          <a:p>
            <a:r>
              <a:rPr lang="de-DE" dirty="0"/>
              <a:t>Das Netz als eine Plattform</a:t>
            </a:r>
          </a:p>
        </p:txBody>
      </p:sp>
      <p:sp>
        <p:nvSpPr>
          <p:cNvPr id="6" name="Textplatzhalter 5">
            <a:extLst>
              <a:ext uri="{FF2B5EF4-FFF2-40B4-BE49-F238E27FC236}">
                <a16:creationId xmlns:a16="http://schemas.microsoft.com/office/drawing/2014/main" id="{FCAB0B41-5D26-7949-9CF7-AFC3D79C03EF}"/>
              </a:ext>
            </a:extLst>
          </p:cNvPr>
          <p:cNvSpPr>
            <a:spLocks noGrp="1"/>
          </p:cNvSpPr>
          <p:nvPr>
            <p:ph type="body" idx="1"/>
          </p:nvPr>
        </p:nvSpPr>
        <p:spPr>
          <a:xfrm>
            <a:off x="927995" y="2124447"/>
            <a:ext cx="11582969" cy="4536703"/>
          </a:xfrm>
        </p:spPr>
        <p:txBody>
          <a:bodyPr/>
          <a:lstStyle/>
          <a:p>
            <a:r>
              <a:rPr lang="de-DE" sz="1800" dirty="0"/>
              <a:t>In den 90er-Jahren hat sich unter den verschiedenen Datennetzen das Internet für die breite Öffentlichkeit als Datennetz durchgesetzt. Es dient verschiedenen Anwendungen:</a:t>
            </a:r>
          </a:p>
          <a:p>
            <a:pPr lvl="1"/>
            <a:r>
              <a:rPr lang="de-DE" sz="1800" dirty="0"/>
              <a:t>Webservices nach dem Client-Server-Prinzip</a:t>
            </a:r>
          </a:p>
          <a:p>
            <a:pPr lvl="1"/>
            <a:r>
              <a:rPr lang="de-DE" sz="1800" dirty="0"/>
              <a:t>E-Mail</a:t>
            </a:r>
          </a:p>
          <a:p>
            <a:pPr lvl="1"/>
            <a:r>
              <a:rPr lang="de-DE" sz="1800" dirty="0"/>
              <a:t>Austausch von Dateien zu verschiedensten Zwecken (Peer-</a:t>
            </a:r>
            <a:r>
              <a:rPr lang="de-DE" sz="1800" dirty="0" err="1"/>
              <a:t>to</a:t>
            </a:r>
            <a:r>
              <a:rPr lang="de-DE" sz="1800" dirty="0"/>
              <a:t>-</a:t>
            </a:r>
            <a:r>
              <a:rPr lang="de-DE" sz="1800" dirty="0" err="1"/>
              <a:t>peer</a:t>
            </a:r>
            <a:r>
              <a:rPr lang="de-DE" sz="1800" dirty="0"/>
              <a:t> Prinzip)</a:t>
            </a:r>
          </a:p>
          <a:p>
            <a:pPr lvl="1"/>
            <a:r>
              <a:rPr lang="de-DE" sz="1800" dirty="0"/>
              <a:t>Echtzeit, bzw. Quasi-Echtzeit-Kommunikation (Sprache, Instant Messaging)</a:t>
            </a:r>
          </a:p>
          <a:p>
            <a:pPr lvl="1"/>
            <a:r>
              <a:rPr lang="de-DE" sz="1800" dirty="0"/>
              <a:t>Spiele</a:t>
            </a:r>
          </a:p>
          <a:p>
            <a:r>
              <a:rPr lang="de-DE" sz="1800" b="1" dirty="0"/>
              <a:t>Öffentliches Internet und private Datennetze verwenden dasselbe Protokoll: IP</a:t>
            </a:r>
          </a:p>
          <a:p>
            <a:endParaRPr lang="de-DE" sz="1800" dirty="0"/>
          </a:p>
        </p:txBody>
      </p:sp>
    </p:spTree>
    <p:extLst>
      <p:ext uri="{BB962C8B-B14F-4D97-AF65-F5344CB8AC3E}">
        <p14:creationId xmlns:p14="http://schemas.microsoft.com/office/powerpoint/2010/main" val="171000739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396B77E6-2C4F-A542-BDE4-43140B4EA112}"/>
              </a:ext>
            </a:extLst>
          </p:cNvPr>
          <p:cNvSpPr>
            <a:spLocks noGrp="1"/>
          </p:cNvSpPr>
          <p:nvPr>
            <p:ph type="dt" sz="half" idx="10"/>
          </p:nvPr>
        </p:nvSpPr>
        <p:spPr/>
        <p:txBody>
          <a:bodyPr/>
          <a:lstStyle/>
          <a:p>
            <a:fld id="{5E48492E-72D1-4785-9351-8AE1E40FBA2D}" type="datetime1">
              <a:rPr lang="de-CH" smtClean="0">
                <a:solidFill>
                  <a:srgbClr val="000000"/>
                </a:solidFill>
              </a:rPr>
              <a:t>19.09.2024</a:t>
            </a:fld>
            <a:endParaRPr lang="de-CH">
              <a:solidFill>
                <a:srgbClr val="000000"/>
              </a:solidFill>
            </a:endParaRPr>
          </a:p>
        </p:txBody>
      </p:sp>
      <p:sp>
        <p:nvSpPr>
          <p:cNvPr id="3" name="Fußzeilenplatzhalter 2">
            <a:extLst>
              <a:ext uri="{FF2B5EF4-FFF2-40B4-BE49-F238E27FC236}">
                <a16:creationId xmlns:a16="http://schemas.microsoft.com/office/drawing/2014/main" id="{FAC6F571-D0EA-644C-8A05-EF45390D0DB8}"/>
              </a:ext>
            </a:extLst>
          </p:cNvPr>
          <p:cNvSpPr>
            <a:spLocks noGrp="1"/>
          </p:cNvSpPr>
          <p:nvPr>
            <p:ph type="ftr" sz="quarter" idx="11"/>
          </p:nvPr>
        </p:nvSpPr>
        <p:spPr/>
        <p:txBody>
          <a:bodyPr/>
          <a:lstStyle/>
          <a:p>
            <a:r>
              <a:rPr lang="de-CH"/>
              <a:t>Datennetze (dnet1)	Martin Gysi</a:t>
            </a:r>
            <a:endParaRPr lang="de-CH" dirty="0">
              <a:solidFill>
                <a:srgbClr val="000000"/>
              </a:solidFill>
            </a:endParaRPr>
          </a:p>
        </p:txBody>
      </p:sp>
      <p:sp>
        <p:nvSpPr>
          <p:cNvPr id="4" name="Foliennummernplatzhalter 3">
            <a:extLst>
              <a:ext uri="{FF2B5EF4-FFF2-40B4-BE49-F238E27FC236}">
                <a16:creationId xmlns:a16="http://schemas.microsoft.com/office/drawing/2014/main" id="{D00E2731-4330-924D-BDA3-BFC2A2C5F31D}"/>
              </a:ext>
            </a:extLst>
          </p:cNvPr>
          <p:cNvSpPr>
            <a:spLocks noGrp="1"/>
          </p:cNvSpPr>
          <p:nvPr>
            <p:ph type="sldNum" sz="quarter" idx="12"/>
          </p:nvPr>
        </p:nvSpPr>
        <p:spPr/>
        <p:txBody>
          <a:bodyPr/>
          <a:lstStyle/>
          <a:p>
            <a:fld id="{351188DD-6605-4EF4-9E67-B567F731CE68}" type="slidenum">
              <a:rPr lang="de-CH" smtClean="0">
                <a:solidFill>
                  <a:srgbClr val="000000"/>
                </a:solidFill>
              </a:rPr>
              <a:pPr/>
              <a:t>26</a:t>
            </a:fld>
            <a:endParaRPr lang="de-CH">
              <a:solidFill>
                <a:srgbClr val="000000"/>
              </a:solidFill>
            </a:endParaRPr>
          </a:p>
        </p:txBody>
      </p:sp>
      <p:sp>
        <p:nvSpPr>
          <p:cNvPr id="5" name="Titel 4">
            <a:extLst>
              <a:ext uri="{FF2B5EF4-FFF2-40B4-BE49-F238E27FC236}">
                <a16:creationId xmlns:a16="http://schemas.microsoft.com/office/drawing/2014/main" id="{85445A91-CA9E-DC4F-A277-8B309DAAC481}"/>
              </a:ext>
            </a:extLst>
          </p:cNvPr>
          <p:cNvSpPr>
            <a:spLocks noGrp="1"/>
          </p:cNvSpPr>
          <p:nvPr>
            <p:ph type="title"/>
          </p:nvPr>
        </p:nvSpPr>
        <p:spPr>
          <a:xfrm>
            <a:off x="925999" y="1116335"/>
            <a:ext cx="11582969" cy="361950"/>
          </a:xfrm>
        </p:spPr>
        <p:txBody>
          <a:bodyPr/>
          <a:lstStyle/>
          <a:p>
            <a:r>
              <a:rPr lang="de-CH" dirty="0"/>
              <a:t>Ein Protokoll ist eine Regelsammlung, wie zwei Gegenüber miteinander kommunizieren sollen. </a:t>
            </a:r>
            <a:endParaRPr lang="de-DE" dirty="0"/>
          </a:p>
        </p:txBody>
      </p:sp>
      <p:sp>
        <p:nvSpPr>
          <p:cNvPr id="6" name="Textplatzhalter 5">
            <a:extLst>
              <a:ext uri="{FF2B5EF4-FFF2-40B4-BE49-F238E27FC236}">
                <a16:creationId xmlns:a16="http://schemas.microsoft.com/office/drawing/2014/main" id="{DE102B79-DF8E-E542-B965-704C208BF335}"/>
              </a:ext>
            </a:extLst>
          </p:cNvPr>
          <p:cNvSpPr>
            <a:spLocks noGrp="1"/>
          </p:cNvSpPr>
          <p:nvPr>
            <p:ph type="body" idx="1"/>
          </p:nvPr>
        </p:nvSpPr>
        <p:spPr>
          <a:xfrm>
            <a:off x="927995" y="1980431"/>
            <a:ext cx="11582969" cy="4464050"/>
          </a:xfrm>
        </p:spPr>
        <p:txBody>
          <a:bodyPr/>
          <a:lstStyle/>
          <a:p>
            <a:r>
              <a:rPr lang="de-CH" sz="1800" dirty="0"/>
              <a:t>Was legt ein Protokoll fest?</a:t>
            </a:r>
          </a:p>
          <a:p>
            <a:pPr lvl="1"/>
            <a:r>
              <a:rPr lang="de-CH" sz="1600" dirty="0"/>
              <a:t>Was für Meldungen können in welcher Reihenfolge ausgetauscht werden? Bsp.: Welche Meldungen werden ausgetauscht zum Aufbau / Abbau einer Verbindung? Welche Nachrichten zum Austausch von Daten sind möglich?</a:t>
            </a:r>
          </a:p>
          <a:p>
            <a:pPr lvl="1"/>
            <a:r>
              <a:rPr lang="de-CH" sz="1600" dirty="0"/>
              <a:t>Wie sieht das Format der Meldungen aus?</a:t>
            </a:r>
          </a:p>
          <a:p>
            <a:pPr lvl="1"/>
            <a:r>
              <a:rPr lang="de-CH" sz="1600" dirty="0"/>
              <a:t>Was für Fehlermeldungen sollen gegebenenfalls generiert werden?</a:t>
            </a:r>
          </a:p>
          <a:p>
            <a:endParaRPr lang="de-DE" sz="1800" dirty="0"/>
          </a:p>
        </p:txBody>
      </p:sp>
    </p:spTree>
    <p:extLst>
      <p:ext uri="{BB962C8B-B14F-4D97-AF65-F5344CB8AC3E}">
        <p14:creationId xmlns:p14="http://schemas.microsoft.com/office/powerpoint/2010/main" val="265809882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C899E6AC-C84A-B747-8F49-1E12FB9C9F6A}"/>
              </a:ext>
            </a:extLst>
          </p:cNvPr>
          <p:cNvSpPr>
            <a:spLocks noGrp="1"/>
          </p:cNvSpPr>
          <p:nvPr>
            <p:ph type="dt" sz="half" idx="10"/>
          </p:nvPr>
        </p:nvSpPr>
        <p:spPr/>
        <p:txBody>
          <a:bodyPr/>
          <a:lstStyle/>
          <a:p>
            <a:fld id="{5E48492E-72D1-4785-9351-8AE1E40FBA2D}" type="datetime1">
              <a:rPr lang="de-CH" smtClean="0">
                <a:solidFill>
                  <a:srgbClr val="000000"/>
                </a:solidFill>
              </a:rPr>
              <a:t>19.09.2024</a:t>
            </a:fld>
            <a:endParaRPr lang="de-CH">
              <a:solidFill>
                <a:srgbClr val="000000"/>
              </a:solidFill>
            </a:endParaRPr>
          </a:p>
        </p:txBody>
      </p:sp>
      <p:sp>
        <p:nvSpPr>
          <p:cNvPr id="3" name="Fußzeilenplatzhalter 2">
            <a:extLst>
              <a:ext uri="{FF2B5EF4-FFF2-40B4-BE49-F238E27FC236}">
                <a16:creationId xmlns:a16="http://schemas.microsoft.com/office/drawing/2014/main" id="{4A5A08B8-42E8-E24E-A1E3-A6E5F63BE444}"/>
              </a:ext>
            </a:extLst>
          </p:cNvPr>
          <p:cNvSpPr>
            <a:spLocks noGrp="1"/>
          </p:cNvSpPr>
          <p:nvPr>
            <p:ph type="ftr" sz="quarter" idx="11"/>
          </p:nvPr>
        </p:nvSpPr>
        <p:spPr/>
        <p:txBody>
          <a:bodyPr/>
          <a:lstStyle/>
          <a:p>
            <a:r>
              <a:rPr lang="de-CH"/>
              <a:t>Datennetze (dnet1)</a:t>
            </a:r>
            <a:endParaRPr lang="de-CH" dirty="0">
              <a:solidFill>
                <a:srgbClr val="000000"/>
              </a:solidFill>
            </a:endParaRPr>
          </a:p>
        </p:txBody>
      </p:sp>
      <p:sp>
        <p:nvSpPr>
          <p:cNvPr id="4" name="Foliennummernplatzhalter 3">
            <a:extLst>
              <a:ext uri="{FF2B5EF4-FFF2-40B4-BE49-F238E27FC236}">
                <a16:creationId xmlns:a16="http://schemas.microsoft.com/office/drawing/2014/main" id="{E8E6EB07-AEF9-2947-83FF-79AAF1A81B6B}"/>
              </a:ext>
            </a:extLst>
          </p:cNvPr>
          <p:cNvSpPr>
            <a:spLocks noGrp="1"/>
          </p:cNvSpPr>
          <p:nvPr>
            <p:ph type="sldNum" sz="quarter" idx="12"/>
          </p:nvPr>
        </p:nvSpPr>
        <p:spPr/>
        <p:txBody>
          <a:bodyPr/>
          <a:lstStyle/>
          <a:p>
            <a:fld id="{351188DD-6605-4EF4-9E67-B567F731CE68}" type="slidenum">
              <a:rPr lang="de-CH" smtClean="0">
                <a:solidFill>
                  <a:srgbClr val="000000"/>
                </a:solidFill>
              </a:rPr>
              <a:pPr/>
              <a:t>27</a:t>
            </a:fld>
            <a:endParaRPr lang="de-CH">
              <a:solidFill>
                <a:srgbClr val="000000"/>
              </a:solidFill>
            </a:endParaRPr>
          </a:p>
        </p:txBody>
      </p:sp>
      <p:sp>
        <p:nvSpPr>
          <p:cNvPr id="5" name="Titel 4">
            <a:extLst>
              <a:ext uri="{FF2B5EF4-FFF2-40B4-BE49-F238E27FC236}">
                <a16:creationId xmlns:a16="http://schemas.microsoft.com/office/drawing/2014/main" id="{A2B438C5-78D3-BA45-8598-54344CD4802A}"/>
              </a:ext>
            </a:extLst>
          </p:cNvPr>
          <p:cNvSpPr>
            <a:spLocks noGrp="1"/>
          </p:cNvSpPr>
          <p:nvPr>
            <p:ph type="title"/>
          </p:nvPr>
        </p:nvSpPr>
        <p:spPr/>
        <p:txBody>
          <a:bodyPr/>
          <a:lstStyle/>
          <a:p>
            <a:r>
              <a:rPr lang="de-DE" dirty="0"/>
              <a:t>Divide and </a:t>
            </a:r>
            <a:r>
              <a:rPr lang="de-DE" dirty="0" err="1"/>
              <a:t>Conquer</a:t>
            </a:r>
            <a:r>
              <a:rPr lang="de-DE" dirty="0"/>
              <a:t> (OSI Model – Open </a:t>
            </a:r>
            <a:r>
              <a:rPr lang="de-DE"/>
              <a:t>Systems Interconnection)</a:t>
            </a:r>
            <a:endParaRPr lang="de-DE" dirty="0"/>
          </a:p>
        </p:txBody>
      </p:sp>
      <p:sp>
        <p:nvSpPr>
          <p:cNvPr id="6" name="Textplatzhalter 5">
            <a:extLst>
              <a:ext uri="{FF2B5EF4-FFF2-40B4-BE49-F238E27FC236}">
                <a16:creationId xmlns:a16="http://schemas.microsoft.com/office/drawing/2014/main" id="{CCA4B51D-DE01-E843-9591-42EB5841E7D0}"/>
              </a:ext>
            </a:extLst>
          </p:cNvPr>
          <p:cNvSpPr>
            <a:spLocks noGrp="1"/>
          </p:cNvSpPr>
          <p:nvPr>
            <p:ph type="body" idx="1"/>
          </p:nvPr>
        </p:nvSpPr>
        <p:spPr>
          <a:xfrm>
            <a:off x="927995" y="1692399"/>
            <a:ext cx="7089623" cy="4968751"/>
          </a:xfrm>
        </p:spPr>
        <p:txBody>
          <a:bodyPr/>
          <a:lstStyle/>
          <a:p>
            <a:pPr marL="342900" indent="-342900">
              <a:buFont typeface="Arial" panose="020B0604020202020204" pitchFamily="34" charset="0"/>
              <a:buChar char="•"/>
            </a:pPr>
            <a:r>
              <a:rPr kumimoji="0" lang="de-CH" altLang="LID4096" sz="2000" i="0" u="none" strike="noStrike" cap="none" normalizeH="0" baseline="0" dirty="0">
                <a:ln>
                  <a:noFill/>
                </a:ln>
                <a:solidFill>
                  <a:schemeClr val="tx1"/>
                </a:solidFill>
                <a:effectLst/>
                <a:latin typeface="Arial" panose="020B0604020202020204" pitchFamily="34" charset="0"/>
              </a:rPr>
              <a:t>Nicht jeder Website Entwickler will sich damit beschäftigen, wie genau jedes auf dem physikalischen Medium Paket aussieht </a:t>
            </a:r>
            <a:r>
              <a:rPr kumimoji="0" lang="de-CH" altLang="LID4096" sz="2000" i="0" u="none" strike="noStrike" cap="none" normalizeH="0" baseline="0" dirty="0" err="1">
                <a:ln>
                  <a:noFill/>
                </a:ln>
                <a:solidFill>
                  <a:schemeClr val="tx1"/>
                </a:solidFill>
                <a:effectLst/>
                <a:latin typeface="Arial" panose="020B0604020202020204" pitchFamily="34" charset="0"/>
              </a:rPr>
              <a:t>aussieht</a:t>
            </a:r>
            <a:r>
              <a:rPr kumimoji="0" lang="de-CH" altLang="LID4096" sz="2000" i="0" u="none" strike="noStrike" cap="none" normalizeH="0" baseline="0" dirty="0">
                <a:ln>
                  <a:noFill/>
                </a:ln>
                <a:solidFill>
                  <a:schemeClr val="tx1"/>
                </a:solidFill>
                <a:effectLst/>
                <a:latin typeface="Arial" panose="020B0604020202020204" pitchFamily="34" charset="0"/>
              </a:rPr>
              <a:t>.</a:t>
            </a:r>
          </a:p>
          <a:p>
            <a:pPr marL="342900" indent="-342900">
              <a:buFont typeface="Arial" panose="020B0604020202020204" pitchFamily="34" charset="0"/>
              <a:buChar char="•"/>
            </a:pPr>
            <a:r>
              <a:rPr lang="de-CH" altLang="LID4096" dirty="0">
                <a:latin typeface="Arial" panose="020B0604020202020204" pitchFamily="34" charset="0"/>
              </a:rPr>
              <a:t>Lösung: </a:t>
            </a:r>
          </a:p>
          <a:p>
            <a:pPr marL="695325" lvl="1" indent="-342900">
              <a:buFont typeface="Arial" panose="020B0604020202020204" pitchFamily="34" charset="0"/>
              <a:buChar char="•"/>
            </a:pPr>
            <a:r>
              <a:rPr lang="de-CH" altLang="LID4096" dirty="0">
                <a:latin typeface="Arial" panose="020B0604020202020204" pitchFamily="34" charset="0"/>
              </a:rPr>
              <a:t>Protokolle welche aufeinander aufbauen</a:t>
            </a:r>
          </a:p>
          <a:p>
            <a:pPr marL="695325" lvl="1" indent="-342900">
              <a:buFont typeface="Arial" panose="020B0604020202020204" pitchFamily="34" charset="0"/>
              <a:buChar char="•"/>
            </a:pPr>
            <a:r>
              <a:rPr lang="de-CH" altLang="LID4096" dirty="0">
                <a:latin typeface="Arial" panose="020B0604020202020204" pitchFamily="34" charset="0"/>
              </a:rPr>
              <a:t>Der Website Entwickler kann sich darauf verlassen, dass die Information seiner Website korrekt ausgestückelt, an den richtigen Ort versendet, und wieder korrekt zusammengebaut wird.</a:t>
            </a:r>
          </a:p>
          <a:p>
            <a:pPr marL="695325" lvl="1" indent="-342900">
              <a:buFont typeface="Arial" panose="020B0604020202020204" pitchFamily="34" charset="0"/>
              <a:buChar char="•"/>
            </a:pPr>
            <a:r>
              <a:rPr lang="de-CH" altLang="LID4096" dirty="0">
                <a:latin typeface="Arial" panose="020B0604020202020204" pitchFamily="34" charset="0"/>
              </a:rPr>
              <a:t>Der Entwickler eines neuen Data Link Protokolls (Layer 2) kann sich auf ein existierendes Layer 1 Protokoll für die Bitübertragung stützen (</a:t>
            </a:r>
            <a:r>
              <a:rPr lang="de-CH" altLang="LID4096" dirty="0" err="1">
                <a:latin typeface="Arial" panose="020B0604020202020204" pitchFamily="34" charset="0"/>
              </a:rPr>
              <a:t>bsp</a:t>
            </a:r>
            <a:r>
              <a:rPr lang="de-CH" altLang="LID4096" dirty="0">
                <a:latin typeface="Arial" panose="020B0604020202020204" pitchFamily="34" charset="0"/>
              </a:rPr>
              <a:t> </a:t>
            </a:r>
            <a:r>
              <a:rPr lang="de-DE" dirty="0">
                <a:latin typeface="Arial" panose="020B0604020202020204" pitchFamily="34" charset="0"/>
              </a:rPr>
              <a:t>1000BASE-T)</a:t>
            </a:r>
            <a:endParaRPr lang="de-CH" altLang="LID4096" dirty="0">
              <a:latin typeface="Arial" panose="020B0604020202020204" pitchFamily="34" charset="0"/>
            </a:endParaRPr>
          </a:p>
          <a:p>
            <a:endParaRPr kumimoji="0" lang="de-CH" altLang="LID4096" sz="2000" i="0" u="none" strike="noStrike" cap="none" normalizeH="0" baseline="0" dirty="0">
              <a:ln>
                <a:noFill/>
              </a:ln>
              <a:solidFill>
                <a:schemeClr val="tx1"/>
              </a:solidFill>
              <a:effectLst/>
              <a:latin typeface="Arial" panose="020B0604020202020204" pitchFamily="34" charset="0"/>
            </a:endParaRPr>
          </a:p>
          <a:p>
            <a:endParaRPr lang="de-DE" dirty="0"/>
          </a:p>
        </p:txBody>
      </p:sp>
      <p:pic>
        <p:nvPicPr>
          <p:cNvPr id="7170" name="Picture 2">
            <a:extLst>
              <a:ext uri="{FF2B5EF4-FFF2-40B4-BE49-F238E27FC236}">
                <a16:creationId xmlns:a16="http://schemas.microsoft.com/office/drawing/2014/main" id="{DD7B3116-6009-FDFA-DE38-9FFC73E6593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61932" y="1899244"/>
            <a:ext cx="3947468" cy="46230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9080559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EDE029CA-FFAE-184F-8F43-C26543250222}"/>
              </a:ext>
            </a:extLst>
          </p:cNvPr>
          <p:cNvSpPr>
            <a:spLocks noGrp="1"/>
          </p:cNvSpPr>
          <p:nvPr>
            <p:ph type="dt" sz="half" idx="10"/>
          </p:nvPr>
        </p:nvSpPr>
        <p:spPr/>
        <p:txBody>
          <a:bodyPr/>
          <a:lstStyle/>
          <a:p>
            <a:fld id="{5E48492E-72D1-4785-9351-8AE1E40FBA2D}" type="datetime1">
              <a:rPr lang="de-CH" smtClean="0">
                <a:solidFill>
                  <a:srgbClr val="000000"/>
                </a:solidFill>
              </a:rPr>
              <a:t>19.09.2024</a:t>
            </a:fld>
            <a:endParaRPr lang="de-CH">
              <a:solidFill>
                <a:srgbClr val="000000"/>
              </a:solidFill>
            </a:endParaRPr>
          </a:p>
        </p:txBody>
      </p:sp>
      <p:sp>
        <p:nvSpPr>
          <p:cNvPr id="3" name="Fußzeilenplatzhalter 2">
            <a:extLst>
              <a:ext uri="{FF2B5EF4-FFF2-40B4-BE49-F238E27FC236}">
                <a16:creationId xmlns:a16="http://schemas.microsoft.com/office/drawing/2014/main" id="{B4C6BCB3-1545-4C4C-93B2-3D24900A4B6A}"/>
              </a:ext>
            </a:extLst>
          </p:cNvPr>
          <p:cNvSpPr>
            <a:spLocks noGrp="1"/>
          </p:cNvSpPr>
          <p:nvPr>
            <p:ph type="ftr" sz="quarter" idx="11"/>
          </p:nvPr>
        </p:nvSpPr>
        <p:spPr/>
        <p:txBody>
          <a:bodyPr/>
          <a:lstStyle/>
          <a:p>
            <a:r>
              <a:rPr lang="de-CH"/>
              <a:t>Datennetze (dnet1)</a:t>
            </a:r>
            <a:endParaRPr lang="de-CH" dirty="0">
              <a:solidFill>
                <a:srgbClr val="000000"/>
              </a:solidFill>
            </a:endParaRPr>
          </a:p>
        </p:txBody>
      </p:sp>
      <p:sp>
        <p:nvSpPr>
          <p:cNvPr id="4" name="Foliennummernplatzhalter 3">
            <a:extLst>
              <a:ext uri="{FF2B5EF4-FFF2-40B4-BE49-F238E27FC236}">
                <a16:creationId xmlns:a16="http://schemas.microsoft.com/office/drawing/2014/main" id="{922FC21D-40CF-4044-B03B-DA1CE34D3FDF}"/>
              </a:ext>
            </a:extLst>
          </p:cNvPr>
          <p:cNvSpPr>
            <a:spLocks noGrp="1"/>
          </p:cNvSpPr>
          <p:nvPr>
            <p:ph type="sldNum" sz="quarter" idx="12"/>
          </p:nvPr>
        </p:nvSpPr>
        <p:spPr/>
        <p:txBody>
          <a:bodyPr/>
          <a:lstStyle/>
          <a:p>
            <a:fld id="{351188DD-6605-4EF4-9E67-B567F731CE68}" type="slidenum">
              <a:rPr lang="de-CH" smtClean="0">
                <a:solidFill>
                  <a:srgbClr val="000000"/>
                </a:solidFill>
              </a:rPr>
              <a:pPr/>
              <a:t>28</a:t>
            </a:fld>
            <a:endParaRPr lang="de-CH">
              <a:solidFill>
                <a:srgbClr val="000000"/>
              </a:solidFill>
            </a:endParaRPr>
          </a:p>
        </p:txBody>
      </p:sp>
      <p:sp>
        <p:nvSpPr>
          <p:cNvPr id="5" name="Titel 4">
            <a:extLst>
              <a:ext uri="{FF2B5EF4-FFF2-40B4-BE49-F238E27FC236}">
                <a16:creationId xmlns:a16="http://schemas.microsoft.com/office/drawing/2014/main" id="{B03748A1-0140-3543-884D-33F3440CD55D}"/>
              </a:ext>
            </a:extLst>
          </p:cNvPr>
          <p:cNvSpPr>
            <a:spLocks noGrp="1"/>
          </p:cNvSpPr>
          <p:nvPr>
            <p:ph type="title"/>
          </p:nvPr>
        </p:nvSpPr>
        <p:spPr/>
        <p:txBody>
          <a:bodyPr/>
          <a:lstStyle/>
          <a:p>
            <a:r>
              <a:rPr lang="de-DE" dirty="0"/>
              <a:t>OSI-Modell: Das Referenzmodell für Netzwerkprotokolle als Schichtenmodell</a:t>
            </a:r>
          </a:p>
        </p:txBody>
      </p:sp>
      <p:sp>
        <p:nvSpPr>
          <p:cNvPr id="6" name="Textplatzhalter 5">
            <a:extLst>
              <a:ext uri="{FF2B5EF4-FFF2-40B4-BE49-F238E27FC236}">
                <a16:creationId xmlns:a16="http://schemas.microsoft.com/office/drawing/2014/main" id="{29024771-8C5C-CE4E-9874-3A82D529B9DC}"/>
              </a:ext>
            </a:extLst>
          </p:cNvPr>
          <p:cNvSpPr>
            <a:spLocks noGrp="1"/>
          </p:cNvSpPr>
          <p:nvPr>
            <p:ph type="body" idx="1"/>
          </p:nvPr>
        </p:nvSpPr>
        <p:spPr/>
        <p:txBody>
          <a:bodyPr/>
          <a:lstStyle/>
          <a:p>
            <a:endParaRPr lang="de-DE"/>
          </a:p>
        </p:txBody>
      </p:sp>
      <p:graphicFrame>
        <p:nvGraphicFramePr>
          <p:cNvPr id="7" name="Tabelle 6">
            <a:extLst>
              <a:ext uri="{FF2B5EF4-FFF2-40B4-BE49-F238E27FC236}">
                <a16:creationId xmlns:a16="http://schemas.microsoft.com/office/drawing/2014/main" id="{FE950A42-9E8C-1E44-A23F-26DB5FE11700}"/>
              </a:ext>
            </a:extLst>
          </p:cNvPr>
          <p:cNvGraphicFramePr>
            <a:graphicFrameLocks noGrp="1"/>
          </p:cNvGraphicFramePr>
          <p:nvPr>
            <p:extLst>
              <p:ext uri="{D42A27DB-BD31-4B8C-83A1-F6EECF244321}">
                <p14:modId xmlns:p14="http://schemas.microsoft.com/office/powerpoint/2010/main" val="2037547048"/>
              </p:ext>
            </p:extLst>
          </p:nvPr>
        </p:nvGraphicFramePr>
        <p:xfrm>
          <a:off x="904112" y="1449359"/>
          <a:ext cx="11917156" cy="6083570"/>
        </p:xfrm>
        <a:graphic>
          <a:graphicData uri="http://schemas.openxmlformats.org/drawingml/2006/table">
            <a:tbl>
              <a:tblPr firstRow="1" bandRow="1">
                <a:tableStyleId>{21E4AEA4-8DFA-4A89-87EB-49C32662AFE0}</a:tableStyleId>
              </a:tblPr>
              <a:tblGrid>
                <a:gridCol w="941409">
                  <a:extLst>
                    <a:ext uri="{9D8B030D-6E8A-4147-A177-3AD203B41FA5}">
                      <a16:colId xmlns:a16="http://schemas.microsoft.com/office/drawing/2014/main" val="20000"/>
                    </a:ext>
                  </a:extLst>
                </a:gridCol>
                <a:gridCol w="1541699">
                  <a:extLst>
                    <a:ext uri="{9D8B030D-6E8A-4147-A177-3AD203B41FA5}">
                      <a16:colId xmlns:a16="http://schemas.microsoft.com/office/drawing/2014/main" val="20001"/>
                    </a:ext>
                  </a:extLst>
                </a:gridCol>
                <a:gridCol w="5328592">
                  <a:extLst>
                    <a:ext uri="{9D8B030D-6E8A-4147-A177-3AD203B41FA5}">
                      <a16:colId xmlns:a16="http://schemas.microsoft.com/office/drawing/2014/main" val="20003"/>
                    </a:ext>
                  </a:extLst>
                </a:gridCol>
                <a:gridCol w="2160240">
                  <a:extLst>
                    <a:ext uri="{9D8B030D-6E8A-4147-A177-3AD203B41FA5}">
                      <a16:colId xmlns:a16="http://schemas.microsoft.com/office/drawing/2014/main" val="1323467098"/>
                    </a:ext>
                  </a:extLst>
                </a:gridCol>
                <a:gridCol w="1945216">
                  <a:extLst>
                    <a:ext uri="{9D8B030D-6E8A-4147-A177-3AD203B41FA5}">
                      <a16:colId xmlns:a16="http://schemas.microsoft.com/office/drawing/2014/main" val="1459123472"/>
                    </a:ext>
                  </a:extLst>
                </a:gridCol>
              </a:tblGrid>
              <a:tr h="391984">
                <a:tc>
                  <a:txBody>
                    <a:bodyPr/>
                    <a:lstStyle/>
                    <a:p>
                      <a:r>
                        <a:rPr lang="de-DE" sz="1500" dirty="0"/>
                        <a:t>Schicht</a:t>
                      </a:r>
                    </a:p>
                  </a:txBody>
                  <a:tcPr marL="100817" marR="100817" marT="50408" marB="50408"/>
                </a:tc>
                <a:tc>
                  <a:txBody>
                    <a:bodyPr/>
                    <a:lstStyle/>
                    <a:p>
                      <a:r>
                        <a:rPr lang="de-DE" sz="1500" dirty="0"/>
                        <a:t>Name</a:t>
                      </a:r>
                    </a:p>
                  </a:txBody>
                  <a:tcPr marL="100817" marR="100817" marT="50408" marB="50408"/>
                </a:tc>
                <a:tc>
                  <a:txBody>
                    <a:bodyPr/>
                    <a:lstStyle/>
                    <a:p>
                      <a:r>
                        <a:rPr lang="de-DE" sz="1500" dirty="0"/>
                        <a:t>Aufgabenbereich</a:t>
                      </a:r>
                    </a:p>
                  </a:txBody>
                  <a:tcPr marL="100817" marR="100817" marT="50408" marB="50408"/>
                </a:tc>
                <a:tc>
                  <a:txBody>
                    <a:bodyPr/>
                    <a:lstStyle/>
                    <a:p>
                      <a:r>
                        <a:rPr lang="de-DE" sz="1500" dirty="0"/>
                        <a:t>Einheiten</a:t>
                      </a:r>
                    </a:p>
                  </a:txBody>
                  <a:tcPr marL="100817" marR="100817" marT="50408" marB="50408"/>
                </a:tc>
                <a:tc>
                  <a:txBody>
                    <a:bodyPr/>
                    <a:lstStyle/>
                    <a:p>
                      <a:r>
                        <a:rPr lang="de-DE" sz="1500" dirty="0"/>
                        <a:t>Beispielprotokolle</a:t>
                      </a:r>
                    </a:p>
                  </a:txBody>
                  <a:tcPr marL="100817" marR="100817" marT="50408" marB="50408"/>
                </a:tc>
                <a:extLst>
                  <a:ext uri="{0D108BD9-81ED-4DB2-BD59-A6C34878D82A}">
                    <a16:rowId xmlns:a16="http://schemas.microsoft.com/office/drawing/2014/main" val="10000"/>
                  </a:ext>
                </a:extLst>
              </a:tr>
              <a:tr h="645052">
                <a:tc>
                  <a:txBody>
                    <a:bodyPr/>
                    <a:lstStyle/>
                    <a:p>
                      <a:r>
                        <a:rPr lang="de-DE" sz="1500" dirty="0"/>
                        <a:t>7</a:t>
                      </a:r>
                    </a:p>
                  </a:txBody>
                  <a:tcPr marL="100817" marR="100817" marT="50408" marB="50408"/>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500" dirty="0"/>
                        <a:t>Anwendung</a:t>
                      </a:r>
                    </a:p>
                    <a:p>
                      <a:r>
                        <a:rPr lang="de-DE" sz="1500" dirty="0"/>
                        <a:t>(</a:t>
                      </a:r>
                      <a:r>
                        <a:rPr lang="de-DE" sz="1500" dirty="0" err="1"/>
                        <a:t>application</a:t>
                      </a:r>
                      <a:r>
                        <a:rPr lang="de-DE" sz="1500" dirty="0"/>
                        <a:t>)</a:t>
                      </a:r>
                    </a:p>
                  </a:txBody>
                  <a:tcPr marL="100817" marR="100817" marT="50408" marB="50408"/>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de-DE" sz="1500" dirty="0">
                          <a:effectLst/>
                        </a:rPr>
                        <a:t>Stellt die Dienste und Funktionalitäten für den Anwender bereit. Anwendungsentwickler arbeiten auf der Schicht 7.</a:t>
                      </a:r>
                    </a:p>
                  </a:txBody>
                  <a:tcPr marL="100817" marR="100817" marT="50408" marB="50408"/>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de-DE" sz="1500" dirty="0">
                          <a:effectLst/>
                        </a:rPr>
                        <a:t>Daten</a:t>
                      </a:r>
                    </a:p>
                  </a:txBody>
                  <a:tcPr marL="100817" marR="100817" marT="50408" marB="50408"/>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de-DE" sz="1500" dirty="0">
                          <a:effectLst/>
                        </a:rPr>
                        <a:t>DNS, DHCP, HTTP</a:t>
                      </a:r>
                    </a:p>
                  </a:txBody>
                  <a:tcPr marL="100817" marR="100817" marT="50408" marB="50408"/>
                </a:tc>
                <a:extLst>
                  <a:ext uri="{0D108BD9-81ED-4DB2-BD59-A6C34878D82A}">
                    <a16:rowId xmlns:a16="http://schemas.microsoft.com/office/drawing/2014/main" val="10001"/>
                  </a:ext>
                </a:extLst>
              </a:tr>
              <a:tr h="756924">
                <a:tc>
                  <a:txBody>
                    <a:bodyPr/>
                    <a:lstStyle/>
                    <a:p>
                      <a:r>
                        <a:rPr lang="de-DE" sz="1500" dirty="0"/>
                        <a:t>6</a:t>
                      </a:r>
                    </a:p>
                  </a:txBody>
                  <a:tcPr marL="100817" marR="100817" marT="50408" marB="50408"/>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500" dirty="0"/>
                        <a:t>Darstellung</a:t>
                      </a:r>
                    </a:p>
                    <a:p>
                      <a:r>
                        <a:rPr lang="de-DE" sz="1500" dirty="0"/>
                        <a:t>(</a:t>
                      </a:r>
                      <a:r>
                        <a:rPr lang="de-DE" sz="1500" dirty="0" err="1"/>
                        <a:t>presentation</a:t>
                      </a:r>
                      <a:r>
                        <a:rPr lang="de-DE" sz="1500" dirty="0"/>
                        <a:t>)</a:t>
                      </a:r>
                    </a:p>
                  </a:txBody>
                  <a:tcPr marL="100817" marR="100817" marT="50408" marB="50408"/>
                </a:tc>
                <a:tc>
                  <a:txBody>
                    <a:bodyPr/>
                    <a:lstStyle/>
                    <a:p>
                      <a:pPr algn="l" rtl="0"/>
                      <a:r>
                        <a:rPr lang="de-DE" sz="1500" dirty="0">
                          <a:effectLst/>
                        </a:rPr>
                        <a:t>Verwaltet die Darstellungsinformation des Dateninhaltes. </a:t>
                      </a:r>
                      <a:r>
                        <a:rPr lang="de-DE" sz="1500" dirty="0" err="1">
                          <a:effectLst/>
                        </a:rPr>
                        <a:t>Bsp</a:t>
                      </a:r>
                      <a:r>
                        <a:rPr lang="de-DE" sz="1500" dirty="0">
                          <a:effectLst/>
                        </a:rPr>
                        <a:t>: Sind die Daten verschlüsselt oder komprimiert, so ist das Aufgabe der Schicht 6. </a:t>
                      </a:r>
                    </a:p>
                  </a:txBody>
                  <a:tcPr marL="56009" marR="56009" marT="56009" marB="56009"/>
                </a:tc>
                <a:tc>
                  <a:txBody>
                    <a:bodyPr/>
                    <a:lstStyle/>
                    <a:p>
                      <a:pPr algn="l" rtl="0"/>
                      <a:r>
                        <a:rPr lang="de-DE" sz="1500" dirty="0">
                          <a:effectLst/>
                        </a:rPr>
                        <a:t>Daten</a:t>
                      </a:r>
                    </a:p>
                  </a:txBody>
                  <a:tcPr marL="56009" marR="56009" marT="56009" marB="56009"/>
                </a:tc>
                <a:tc>
                  <a:txBody>
                    <a:bodyPr/>
                    <a:lstStyle/>
                    <a:p>
                      <a:pPr algn="l" rtl="0"/>
                      <a:r>
                        <a:rPr lang="de-DE" sz="1500" dirty="0">
                          <a:effectLst/>
                        </a:rPr>
                        <a:t>JPEG, PNG, MP3</a:t>
                      </a:r>
                    </a:p>
                  </a:txBody>
                  <a:tcPr marL="56009" marR="56009" marT="56009" marB="56009"/>
                </a:tc>
                <a:extLst>
                  <a:ext uri="{0D108BD9-81ED-4DB2-BD59-A6C34878D82A}">
                    <a16:rowId xmlns:a16="http://schemas.microsoft.com/office/drawing/2014/main" val="10002"/>
                  </a:ext>
                </a:extLst>
              </a:tr>
              <a:tr h="746297">
                <a:tc>
                  <a:txBody>
                    <a:bodyPr/>
                    <a:lstStyle/>
                    <a:p>
                      <a:r>
                        <a:rPr lang="de-DE" sz="1500" dirty="0"/>
                        <a:t>5</a:t>
                      </a:r>
                    </a:p>
                  </a:txBody>
                  <a:tcPr marL="100817" marR="100817" marT="50408" marB="50408"/>
                </a:tc>
                <a:tc>
                  <a:txBody>
                    <a:bodyPr/>
                    <a:lstStyle/>
                    <a:p>
                      <a:r>
                        <a:rPr lang="de-DE" sz="1500" dirty="0"/>
                        <a:t>Sitzung </a:t>
                      </a:r>
                    </a:p>
                    <a:p>
                      <a:r>
                        <a:rPr lang="de-DE" sz="1500" dirty="0"/>
                        <a:t>(</a:t>
                      </a:r>
                      <a:r>
                        <a:rPr lang="de-DE" sz="1500" dirty="0" err="1"/>
                        <a:t>session</a:t>
                      </a:r>
                      <a:r>
                        <a:rPr lang="de-DE" sz="1500" dirty="0"/>
                        <a:t>)</a:t>
                      </a:r>
                    </a:p>
                  </a:txBody>
                  <a:tcPr marL="100817" marR="100817" marT="50408" marB="50408"/>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de-DE" sz="1500" dirty="0">
                          <a:effectLst/>
                        </a:rPr>
                        <a:t>Verwaltet die verschiedenen Sitzungen (Sessions) zwischen Endpunkten. Bsp. Synchronisation von Bildern und Sprache bei einer Videokonferenz.</a:t>
                      </a:r>
                    </a:p>
                  </a:txBody>
                  <a:tcPr marL="100817" marR="100817" marT="50408" marB="50408"/>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de-DE" sz="1500" dirty="0">
                          <a:effectLst/>
                        </a:rPr>
                        <a:t>Daten</a:t>
                      </a:r>
                    </a:p>
                  </a:txBody>
                  <a:tcPr marL="100817" marR="100817" marT="50408" marB="50408"/>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de-DE" sz="1500" dirty="0">
                          <a:effectLst/>
                        </a:rPr>
                        <a:t>RTP</a:t>
                      </a:r>
                    </a:p>
                  </a:txBody>
                  <a:tcPr marL="100817" marR="100817" marT="50408" marB="50408"/>
                </a:tc>
                <a:extLst>
                  <a:ext uri="{0D108BD9-81ED-4DB2-BD59-A6C34878D82A}">
                    <a16:rowId xmlns:a16="http://schemas.microsoft.com/office/drawing/2014/main" val="10003"/>
                  </a:ext>
                </a:extLst>
              </a:tr>
              <a:tr h="963179">
                <a:tc>
                  <a:txBody>
                    <a:bodyPr/>
                    <a:lstStyle/>
                    <a:p>
                      <a:r>
                        <a:rPr lang="de-DE" sz="1500" dirty="0"/>
                        <a:t>4</a:t>
                      </a:r>
                    </a:p>
                  </a:txBody>
                  <a:tcPr marL="100817" marR="100817" marT="50408" marB="50408"/>
                </a:tc>
                <a:tc>
                  <a:txBody>
                    <a:bodyPr/>
                    <a:lstStyle/>
                    <a:p>
                      <a:r>
                        <a:rPr lang="de-DE" sz="1500" dirty="0"/>
                        <a:t>Transport</a:t>
                      </a:r>
                    </a:p>
                    <a:p>
                      <a:r>
                        <a:rPr lang="de-DE" sz="1500" dirty="0"/>
                        <a:t>(</a:t>
                      </a:r>
                      <a:r>
                        <a:rPr lang="de-DE" sz="1500" dirty="0" err="1"/>
                        <a:t>transport</a:t>
                      </a:r>
                      <a:r>
                        <a:rPr lang="de-DE" sz="1500" dirty="0"/>
                        <a:t>)</a:t>
                      </a:r>
                    </a:p>
                  </a:txBody>
                  <a:tcPr marL="100817" marR="100817" marT="50408" marB="50408"/>
                </a:tc>
                <a:tc>
                  <a:txBody>
                    <a:bodyPr/>
                    <a:lstStyle/>
                    <a:p>
                      <a:pPr rtl="0"/>
                      <a:r>
                        <a:rPr lang="de-DE" sz="1500" dirty="0">
                          <a:effectLst/>
                        </a:rPr>
                        <a:t>Bildung von Segmenten und Nummerierung dieser Segmente. Am Ziel Zusammenfügen der Segmente zur ursprünglichen Dateneinheit (Ende-zu-Ende). </a:t>
                      </a:r>
                    </a:p>
                    <a:p>
                      <a:pPr rtl="0"/>
                      <a:r>
                        <a:rPr lang="de-DE" sz="1500" dirty="0">
                          <a:effectLst/>
                        </a:rPr>
                        <a:t>Optional: Flusssteuerung und Fehlerkorrektur.</a:t>
                      </a:r>
                    </a:p>
                  </a:txBody>
                  <a:tcPr marL="100817" marR="100817" marT="50408" marB="50408"/>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de-DE" sz="1500" dirty="0">
                          <a:effectLst/>
                        </a:rPr>
                        <a:t>TCP = Segmente (</a:t>
                      </a:r>
                      <a:r>
                        <a:rPr lang="de-DE" sz="1500" dirty="0" err="1">
                          <a:effectLst/>
                        </a:rPr>
                        <a:t>segments</a:t>
                      </a:r>
                      <a:r>
                        <a:rPr lang="de-DE" sz="1500" dirty="0">
                          <a:effectLst/>
                        </a:rPr>
                        <a:t>),</a:t>
                      </a:r>
                    </a:p>
                    <a:p>
                      <a:pPr marL="0" marR="0" indent="0" algn="l" defTabSz="457200" rtl="0" eaLnBrk="1" fontAlgn="auto" latinLnBrk="0" hangingPunct="1">
                        <a:lnSpc>
                          <a:spcPct val="100000"/>
                        </a:lnSpc>
                        <a:spcBef>
                          <a:spcPts val="0"/>
                        </a:spcBef>
                        <a:spcAft>
                          <a:spcPts val="0"/>
                        </a:spcAft>
                        <a:buClrTx/>
                        <a:buSzTx/>
                        <a:buFontTx/>
                        <a:buNone/>
                        <a:tabLst/>
                        <a:defRPr/>
                      </a:pPr>
                      <a:r>
                        <a:rPr lang="de-DE" sz="1500" dirty="0">
                          <a:effectLst/>
                        </a:rPr>
                        <a:t>UDP = Datagramme (</a:t>
                      </a:r>
                      <a:r>
                        <a:rPr lang="de-DE" sz="1500" dirty="0" err="1">
                          <a:effectLst/>
                        </a:rPr>
                        <a:t>datagrams</a:t>
                      </a:r>
                      <a:r>
                        <a:rPr lang="de-DE" sz="1500" dirty="0">
                          <a:effectLst/>
                        </a:rPr>
                        <a:t>)</a:t>
                      </a:r>
                    </a:p>
                  </a:txBody>
                  <a:tcPr marL="100817" marR="100817" marT="50408" marB="50408"/>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de-DE" sz="1500" dirty="0">
                          <a:effectLst/>
                        </a:rPr>
                        <a:t>TCP, UDP, SCTP, QUIC</a:t>
                      </a:r>
                    </a:p>
                  </a:txBody>
                  <a:tcPr marL="100817" marR="100817" marT="50408" marB="50408"/>
                </a:tc>
                <a:extLst>
                  <a:ext uri="{0D108BD9-81ED-4DB2-BD59-A6C34878D82A}">
                    <a16:rowId xmlns:a16="http://schemas.microsoft.com/office/drawing/2014/main" val="10004"/>
                  </a:ext>
                </a:extLst>
              </a:tr>
              <a:tr h="645052">
                <a:tc>
                  <a:txBody>
                    <a:bodyPr/>
                    <a:lstStyle/>
                    <a:p>
                      <a:r>
                        <a:rPr lang="de-DE" sz="1500" dirty="0"/>
                        <a:t>3</a:t>
                      </a:r>
                    </a:p>
                  </a:txBody>
                  <a:tcPr marL="100817" marR="100817" marT="50408" marB="50408"/>
                </a:tc>
                <a:tc>
                  <a:txBody>
                    <a:bodyPr/>
                    <a:lstStyle/>
                    <a:p>
                      <a:r>
                        <a:rPr lang="de-DE" sz="1500" dirty="0"/>
                        <a:t>Netzwerk </a:t>
                      </a:r>
                    </a:p>
                    <a:p>
                      <a:r>
                        <a:rPr lang="de-DE" sz="1500" dirty="0"/>
                        <a:t>(</a:t>
                      </a:r>
                      <a:r>
                        <a:rPr lang="de-DE" sz="1500" dirty="0" err="1"/>
                        <a:t>network</a:t>
                      </a:r>
                      <a:r>
                        <a:rPr lang="de-DE" sz="1500" dirty="0"/>
                        <a:t>)</a:t>
                      </a:r>
                    </a:p>
                  </a:txBody>
                  <a:tcPr marL="100817" marR="100817" marT="50408" marB="50408"/>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de-DE" sz="1500" dirty="0">
                          <a:effectLst/>
                        </a:rPr>
                        <a:t>Bildung und Adressierung von Paketen für Ende-zu-Ende Übertragung. Wegleitung der Pakete durch das Netz.</a:t>
                      </a:r>
                    </a:p>
                  </a:txBody>
                  <a:tcPr marL="100817" marR="100817" marT="50408" marB="50408"/>
                </a:tc>
                <a:tc>
                  <a:txBody>
                    <a:bodyPr/>
                    <a:lstStyle/>
                    <a:p>
                      <a:pPr rtl="0"/>
                      <a:r>
                        <a:rPr lang="de-DE" sz="1500" dirty="0">
                          <a:effectLst/>
                        </a:rPr>
                        <a:t>Pakete</a:t>
                      </a:r>
                    </a:p>
                    <a:p>
                      <a:pPr rtl="0"/>
                      <a:r>
                        <a:rPr lang="de-DE" sz="1500" dirty="0">
                          <a:effectLst/>
                        </a:rPr>
                        <a:t>(</a:t>
                      </a:r>
                      <a:r>
                        <a:rPr lang="de-DE" sz="1500" dirty="0" err="1">
                          <a:effectLst/>
                        </a:rPr>
                        <a:t>packets</a:t>
                      </a:r>
                      <a:r>
                        <a:rPr lang="de-DE" sz="1500" dirty="0">
                          <a:effectLst/>
                        </a:rPr>
                        <a:t>)</a:t>
                      </a:r>
                    </a:p>
                  </a:txBody>
                  <a:tcPr marL="100817" marR="100817" marT="50408" marB="50408"/>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de-DE" sz="1500" dirty="0">
                          <a:effectLst/>
                        </a:rPr>
                        <a:t>ICMP</a:t>
                      </a:r>
                      <a:br>
                        <a:rPr lang="de-DE" sz="1500" dirty="0">
                          <a:effectLst/>
                        </a:rPr>
                      </a:br>
                      <a:r>
                        <a:rPr lang="de-DE" sz="1500" dirty="0">
                          <a:effectLst/>
                        </a:rPr>
                        <a:t>IGMP</a:t>
                      </a:r>
                      <a:br>
                        <a:rPr lang="de-DE" sz="1500" dirty="0">
                          <a:effectLst/>
                        </a:rPr>
                      </a:br>
                      <a:r>
                        <a:rPr lang="de-DE" sz="1500" dirty="0">
                          <a:effectLst/>
                        </a:rPr>
                        <a:t>IPv4, IPv6</a:t>
                      </a:r>
                    </a:p>
                  </a:txBody>
                  <a:tcPr marL="100817" marR="100817" marT="50408" marB="50408"/>
                </a:tc>
                <a:extLst>
                  <a:ext uri="{0D108BD9-81ED-4DB2-BD59-A6C34878D82A}">
                    <a16:rowId xmlns:a16="http://schemas.microsoft.com/office/drawing/2014/main" val="10005"/>
                  </a:ext>
                </a:extLst>
              </a:tr>
              <a:tr h="963179">
                <a:tc>
                  <a:txBody>
                    <a:bodyPr/>
                    <a:lstStyle/>
                    <a:p>
                      <a:r>
                        <a:rPr lang="de-DE" sz="1500" dirty="0"/>
                        <a:t>2</a:t>
                      </a:r>
                    </a:p>
                  </a:txBody>
                  <a:tcPr marL="100817" marR="100817" marT="50408" marB="50408"/>
                </a:tc>
                <a:tc>
                  <a:txBody>
                    <a:bodyPr/>
                    <a:lstStyle/>
                    <a:p>
                      <a:r>
                        <a:rPr lang="de-DE" sz="1500" dirty="0"/>
                        <a:t>Sicherung </a:t>
                      </a:r>
                    </a:p>
                    <a:p>
                      <a:r>
                        <a:rPr lang="de-DE" sz="1500" dirty="0"/>
                        <a:t>(</a:t>
                      </a:r>
                      <a:r>
                        <a:rPr lang="de-DE" sz="1500" dirty="0" err="1"/>
                        <a:t>data</a:t>
                      </a:r>
                      <a:r>
                        <a:rPr lang="de-DE" sz="1500" dirty="0"/>
                        <a:t> link)</a:t>
                      </a:r>
                    </a:p>
                  </a:txBody>
                  <a:tcPr marL="100817" marR="100817" marT="50408" marB="50408"/>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de-DE" sz="1500" dirty="0">
                          <a:effectLst/>
                        </a:rPr>
                        <a:t>Bildung von Rahmen für die Übertragung über ein LAN oder über eine Punkt-zu-Punkt Leitung („Link“). Detektion von Übertragungsfehlern. Optional: Fehlerkorrektur auf einem Link.</a:t>
                      </a:r>
                    </a:p>
                  </a:txBody>
                  <a:tcPr marL="100817" marR="100817" marT="50408" marB="50408"/>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de-DE" sz="1500" dirty="0">
                          <a:effectLst/>
                        </a:rPr>
                        <a:t>Rahmen</a:t>
                      </a:r>
                      <a:br>
                        <a:rPr lang="de-DE" sz="1500" dirty="0">
                          <a:effectLst/>
                        </a:rPr>
                      </a:br>
                      <a:r>
                        <a:rPr lang="de-DE" sz="1500" dirty="0">
                          <a:effectLst/>
                        </a:rPr>
                        <a:t>(</a:t>
                      </a:r>
                      <a:r>
                        <a:rPr lang="de-DE" sz="1500" dirty="0" err="1">
                          <a:effectLst/>
                        </a:rPr>
                        <a:t>frames</a:t>
                      </a:r>
                      <a:r>
                        <a:rPr lang="de-DE" sz="1500" dirty="0">
                          <a:effectLst/>
                        </a:rPr>
                        <a:t>)</a:t>
                      </a:r>
                    </a:p>
                    <a:p>
                      <a:pPr marL="0" marR="0" indent="0" algn="l" defTabSz="457200" rtl="0" eaLnBrk="1" fontAlgn="auto" latinLnBrk="0" hangingPunct="1">
                        <a:lnSpc>
                          <a:spcPct val="100000"/>
                        </a:lnSpc>
                        <a:spcBef>
                          <a:spcPts val="0"/>
                        </a:spcBef>
                        <a:spcAft>
                          <a:spcPts val="0"/>
                        </a:spcAft>
                        <a:buClrTx/>
                        <a:buSzTx/>
                        <a:buFontTx/>
                        <a:buNone/>
                        <a:tabLst/>
                        <a:defRPr/>
                      </a:pPr>
                      <a:endParaRPr lang="de-DE" sz="1500" dirty="0">
                        <a:effectLst/>
                      </a:endParaRPr>
                    </a:p>
                  </a:txBody>
                  <a:tcPr marL="100817" marR="100817" marT="50408" marB="50408"/>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de-DE" sz="1500" dirty="0">
                          <a:effectLst/>
                        </a:rPr>
                        <a:t>IEEE 802.3 Ethernet</a:t>
                      </a:r>
                      <a:br>
                        <a:rPr lang="de-DE" sz="1500" dirty="0">
                          <a:effectLst/>
                        </a:rPr>
                      </a:br>
                      <a:r>
                        <a:rPr lang="de-DE" sz="1500" dirty="0">
                          <a:effectLst/>
                        </a:rPr>
                        <a:t>IEEE 802.11 WLAN</a:t>
                      </a:r>
                    </a:p>
                  </a:txBody>
                  <a:tcPr marL="100817" marR="100817" marT="50408" marB="50408"/>
                </a:tc>
                <a:extLst>
                  <a:ext uri="{0D108BD9-81ED-4DB2-BD59-A6C34878D82A}">
                    <a16:rowId xmlns:a16="http://schemas.microsoft.com/office/drawing/2014/main" val="10006"/>
                  </a:ext>
                </a:extLst>
              </a:tr>
              <a:tr h="645052">
                <a:tc>
                  <a:txBody>
                    <a:bodyPr/>
                    <a:lstStyle/>
                    <a:p>
                      <a:r>
                        <a:rPr lang="de-DE" sz="1500" dirty="0"/>
                        <a:t>1</a:t>
                      </a:r>
                    </a:p>
                  </a:txBody>
                  <a:tcPr marL="100817" marR="100817" marT="50408" marB="50408"/>
                </a:tc>
                <a:tc>
                  <a:txBody>
                    <a:bodyPr/>
                    <a:lstStyle/>
                    <a:p>
                      <a:r>
                        <a:rPr lang="de-DE" sz="1500" dirty="0"/>
                        <a:t>Bitübertragung </a:t>
                      </a:r>
                    </a:p>
                    <a:p>
                      <a:r>
                        <a:rPr lang="de-DE" sz="1500" dirty="0"/>
                        <a:t>(</a:t>
                      </a:r>
                      <a:r>
                        <a:rPr lang="de-DE" sz="1500" dirty="0" err="1"/>
                        <a:t>physical</a:t>
                      </a:r>
                      <a:r>
                        <a:rPr lang="de-DE" sz="1500" dirty="0"/>
                        <a:t>)</a:t>
                      </a:r>
                    </a:p>
                  </a:txBody>
                  <a:tcPr marL="100817" marR="100817" marT="50408" marB="50408"/>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de-DE" sz="1500" dirty="0">
                          <a:effectLst/>
                        </a:rPr>
                        <a:t>Bitübertragung von A nach B</a:t>
                      </a:r>
                    </a:p>
                  </a:txBody>
                  <a:tcPr marL="100817" marR="100817" marT="50408" marB="50408"/>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de-DE" sz="1500" kern="1200" dirty="0">
                        <a:solidFill>
                          <a:schemeClr val="dk1"/>
                        </a:solidFill>
                        <a:effectLst/>
                        <a:latin typeface="+mn-lt"/>
                        <a:ea typeface="+mn-ea"/>
                        <a:cs typeface="+mn-cs"/>
                      </a:endParaRPr>
                    </a:p>
                  </a:txBody>
                  <a:tcPr marL="100817" marR="100817" marT="50408" marB="50408"/>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de-DE" sz="1500" dirty="0">
                          <a:effectLst/>
                        </a:rPr>
                        <a:t>1000BASE-T</a:t>
                      </a:r>
                    </a:p>
                    <a:p>
                      <a:pPr marL="0" marR="0" indent="0" algn="l" defTabSz="457200" rtl="0" eaLnBrk="1" fontAlgn="auto" latinLnBrk="0" hangingPunct="1">
                        <a:lnSpc>
                          <a:spcPct val="100000"/>
                        </a:lnSpc>
                        <a:spcBef>
                          <a:spcPts val="0"/>
                        </a:spcBef>
                        <a:spcAft>
                          <a:spcPts val="0"/>
                        </a:spcAft>
                        <a:buClrTx/>
                        <a:buSzTx/>
                        <a:buFontTx/>
                        <a:buNone/>
                        <a:tabLst/>
                        <a:defRPr/>
                      </a:pPr>
                      <a:r>
                        <a:rPr lang="de-DE" sz="1500" dirty="0">
                          <a:effectLst/>
                        </a:rPr>
                        <a:t>VDSL</a:t>
                      </a:r>
                    </a:p>
                  </a:txBody>
                  <a:tcPr marL="100817" marR="100817" marT="50408" marB="50408"/>
                </a:tc>
                <a:extLst>
                  <a:ext uri="{0D108BD9-81ED-4DB2-BD59-A6C34878D82A}">
                    <a16:rowId xmlns:a16="http://schemas.microsoft.com/office/drawing/2014/main" val="10007"/>
                  </a:ext>
                </a:extLst>
              </a:tr>
            </a:tbl>
          </a:graphicData>
        </a:graphic>
      </p:graphicFrame>
    </p:spTree>
    <p:extLst>
      <p:ext uri="{BB962C8B-B14F-4D97-AF65-F5344CB8AC3E}">
        <p14:creationId xmlns:p14="http://schemas.microsoft.com/office/powerpoint/2010/main" val="36882584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17BC415D-6359-B742-9DCE-74745BA379C7}"/>
              </a:ext>
            </a:extLst>
          </p:cNvPr>
          <p:cNvSpPr>
            <a:spLocks noGrp="1"/>
          </p:cNvSpPr>
          <p:nvPr>
            <p:ph type="dt" sz="half" idx="10"/>
          </p:nvPr>
        </p:nvSpPr>
        <p:spPr/>
        <p:txBody>
          <a:bodyPr/>
          <a:lstStyle/>
          <a:p>
            <a:fld id="{5E48492E-72D1-4785-9351-8AE1E40FBA2D}" type="datetime1">
              <a:rPr lang="de-CH" smtClean="0">
                <a:solidFill>
                  <a:srgbClr val="000000"/>
                </a:solidFill>
              </a:rPr>
              <a:t>19.09.2024</a:t>
            </a:fld>
            <a:endParaRPr lang="de-CH">
              <a:solidFill>
                <a:srgbClr val="000000"/>
              </a:solidFill>
            </a:endParaRPr>
          </a:p>
        </p:txBody>
      </p:sp>
      <p:sp>
        <p:nvSpPr>
          <p:cNvPr id="3" name="Fußzeilenplatzhalter 2">
            <a:extLst>
              <a:ext uri="{FF2B5EF4-FFF2-40B4-BE49-F238E27FC236}">
                <a16:creationId xmlns:a16="http://schemas.microsoft.com/office/drawing/2014/main" id="{E0337145-E39F-0C4B-B191-DD494DC41B77}"/>
              </a:ext>
            </a:extLst>
          </p:cNvPr>
          <p:cNvSpPr>
            <a:spLocks noGrp="1"/>
          </p:cNvSpPr>
          <p:nvPr>
            <p:ph type="ftr" sz="quarter" idx="11"/>
          </p:nvPr>
        </p:nvSpPr>
        <p:spPr/>
        <p:txBody>
          <a:bodyPr/>
          <a:lstStyle/>
          <a:p>
            <a:r>
              <a:rPr lang="de-CH"/>
              <a:t>Datennetze (dnet1)	Martin Gysi</a:t>
            </a:r>
            <a:endParaRPr lang="de-CH" dirty="0">
              <a:solidFill>
                <a:srgbClr val="000000"/>
              </a:solidFill>
            </a:endParaRPr>
          </a:p>
        </p:txBody>
      </p:sp>
      <p:sp>
        <p:nvSpPr>
          <p:cNvPr id="4" name="Foliennummernplatzhalter 3">
            <a:extLst>
              <a:ext uri="{FF2B5EF4-FFF2-40B4-BE49-F238E27FC236}">
                <a16:creationId xmlns:a16="http://schemas.microsoft.com/office/drawing/2014/main" id="{A994B424-3127-8B4F-B487-25F898A680E8}"/>
              </a:ext>
            </a:extLst>
          </p:cNvPr>
          <p:cNvSpPr>
            <a:spLocks noGrp="1"/>
          </p:cNvSpPr>
          <p:nvPr>
            <p:ph type="sldNum" sz="quarter" idx="12"/>
          </p:nvPr>
        </p:nvSpPr>
        <p:spPr/>
        <p:txBody>
          <a:bodyPr/>
          <a:lstStyle/>
          <a:p>
            <a:fld id="{351188DD-6605-4EF4-9E67-B567F731CE68}" type="slidenum">
              <a:rPr lang="de-CH" smtClean="0">
                <a:solidFill>
                  <a:srgbClr val="000000"/>
                </a:solidFill>
              </a:rPr>
              <a:pPr/>
              <a:t>29</a:t>
            </a:fld>
            <a:endParaRPr lang="de-CH">
              <a:solidFill>
                <a:srgbClr val="000000"/>
              </a:solidFill>
            </a:endParaRPr>
          </a:p>
        </p:txBody>
      </p:sp>
      <p:sp>
        <p:nvSpPr>
          <p:cNvPr id="5" name="Titel 4">
            <a:extLst>
              <a:ext uri="{FF2B5EF4-FFF2-40B4-BE49-F238E27FC236}">
                <a16:creationId xmlns:a16="http://schemas.microsoft.com/office/drawing/2014/main" id="{9726C9CD-D9EA-9B49-86FF-C5CF350BDF55}"/>
              </a:ext>
            </a:extLst>
          </p:cNvPr>
          <p:cNvSpPr>
            <a:spLocks noGrp="1"/>
          </p:cNvSpPr>
          <p:nvPr>
            <p:ph type="title"/>
          </p:nvPr>
        </p:nvSpPr>
        <p:spPr/>
        <p:txBody>
          <a:bodyPr/>
          <a:lstStyle/>
          <a:p>
            <a:r>
              <a:rPr lang="de-CH" sz="2000" dirty="0"/>
              <a:t>Protocol-Stacks</a:t>
            </a:r>
            <a:r>
              <a:rPr lang="de-DE" dirty="0"/>
              <a:t>  (Auswahl)</a:t>
            </a:r>
          </a:p>
        </p:txBody>
      </p:sp>
      <p:sp>
        <p:nvSpPr>
          <p:cNvPr id="6" name="Textplatzhalter 5">
            <a:extLst>
              <a:ext uri="{FF2B5EF4-FFF2-40B4-BE49-F238E27FC236}">
                <a16:creationId xmlns:a16="http://schemas.microsoft.com/office/drawing/2014/main" id="{BB73AD12-7671-7C4F-9566-8A4B616D9221}"/>
              </a:ext>
            </a:extLst>
          </p:cNvPr>
          <p:cNvSpPr>
            <a:spLocks noGrp="1"/>
          </p:cNvSpPr>
          <p:nvPr>
            <p:ph type="body" idx="1"/>
          </p:nvPr>
        </p:nvSpPr>
        <p:spPr/>
        <p:txBody>
          <a:bodyPr/>
          <a:lstStyle/>
          <a:p>
            <a:r>
              <a:rPr lang="de-DE" sz="1600" dirty="0"/>
              <a:t>Das OSI Modell ist ein theoretisches Modell und dient hauptsächlich als Referenzmodell für die Entwicklung und das Verständnis von Netzwerkprotokollen. Daneben gibt es praktische Protokoll Stacks welche effektiv Netzwerkstandards definieren</a:t>
            </a:r>
          </a:p>
          <a:p>
            <a:pPr marL="285750" indent="-285750">
              <a:buFontTx/>
              <a:buChar char="-"/>
            </a:pPr>
            <a:r>
              <a:rPr lang="de-DE" sz="1600" dirty="0"/>
              <a:t>TCP / IP Stack </a:t>
            </a:r>
          </a:p>
          <a:p>
            <a:pPr marL="638175" lvl="1" indent="-285750">
              <a:buFontTx/>
              <a:buChar char="-"/>
            </a:pPr>
            <a:r>
              <a:rPr lang="de-DE" sz="1600" dirty="0"/>
              <a:t>Die Grundlage für das Internet und die meisten </a:t>
            </a:r>
            <a:br>
              <a:rPr lang="de-DE" sz="1600" dirty="0"/>
            </a:br>
            <a:r>
              <a:rPr lang="de-DE" sz="1600" dirty="0"/>
              <a:t>modernen Computernetzwerke</a:t>
            </a:r>
          </a:p>
          <a:p>
            <a:endParaRPr lang="de-DE" sz="1600" dirty="0"/>
          </a:p>
          <a:p>
            <a:pPr marL="285750" indent="-285750">
              <a:buFontTx/>
              <a:buChar char="-"/>
            </a:pPr>
            <a:r>
              <a:rPr lang="de-DE" sz="1600" dirty="0"/>
              <a:t>Bluetooth </a:t>
            </a:r>
          </a:p>
          <a:p>
            <a:pPr marL="638175" lvl="1" indent="-285750">
              <a:buFontTx/>
              <a:buChar char="-"/>
            </a:pPr>
            <a:r>
              <a:rPr lang="de-DE" sz="1600" dirty="0"/>
              <a:t>Bluetooth ist ein drahtloses Kommunikationsprotokoll, das für die Kurzstreckenverbindung zwischen Geräten entwickelt wurde. Bluetooth wird häufig in mobilen Geräten wie Smartphones, Tablets und Laptops eingesetzt, um drahtlos Zubehör wie Kopfhörer, Lautsprecher, Tastaturen und Mäuse zu verbinden.</a:t>
            </a:r>
          </a:p>
          <a:p>
            <a:pPr marL="285750" indent="-285750">
              <a:buFontTx/>
              <a:buChar char="-"/>
            </a:pPr>
            <a:r>
              <a:rPr lang="de-DE" sz="1600" dirty="0" err="1"/>
              <a:t>Fibre</a:t>
            </a:r>
            <a:r>
              <a:rPr lang="de-DE" sz="1600" dirty="0"/>
              <a:t> Channel</a:t>
            </a:r>
          </a:p>
          <a:p>
            <a:pPr marL="638175" lvl="1" indent="-285750">
              <a:buFontTx/>
              <a:buChar char="-"/>
            </a:pPr>
            <a:r>
              <a:rPr lang="LID4096" altLang="LID4096" sz="1600" dirty="0"/>
              <a:t>Ein High-Speed-Netzwerkprotokoll, das für die Verbindung von Servern mit Datenspeichern verwendet wird, oft in Speichernetzwerken (SANs).</a:t>
            </a:r>
            <a:r>
              <a:rPr lang="de-CH" altLang="LID4096" sz="1600" dirty="0"/>
              <a:t> </a:t>
            </a:r>
            <a:r>
              <a:rPr lang="LID4096" altLang="LID4096" sz="1600" dirty="0"/>
              <a:t>Häufig in Rechenzentren und Unternehmensspeichernetzwerken zur Verbindung von Servern und Speichersystemen. </a:t>
            </a:r>
            <a:endParaRPr lang="de-CH" altLang="LID4096" sz="1600" dirty="0"/>
          </a:p>
          <a:p>
            <a:pPr marL="285750" marR="0" lvl="0" indent="-285750" algn="l" defTabSz="914400" rtl="0" eaLnBrk="0" fontAlgn="base" latinLnBrk="0" hangingPunct="0">
              <a:lnSpc>
                <a:spcPct val="100000"/>
              </a:lnSpc>
              <a:spcBef>
                <a:spcPct val="0"/>
              </a:spcBef>
              <a:spcAft>
                <a:spcPct val="0"/>
              </a:spcAft>
              <a:buClrTx/>
              <a:buSzTx/>
              <a:buFontTx/>
              <a:buChar char="-"/>
              <a:tabLst/>
            </a:pPr>
            <a:endParaRPr kumimoji="0" lang="LID4096" altLang="LID4096" sz="1800" b="0" i="0" u="none" strike="noStrike" cap="none" normalizeH="0" baseline="0" dirty="0">
              <a:ln>
                <a:noFill/>
              </a:ln>
              <a:solidFill>
                <a:schemeClr val="tx1"/>
              </a:solidFill>
              <a:effectLst/>
              <a:latin typeface="Arial" panose="020B0604020202020204" pitchFamily="34" charset="0"/>
            </a:endParaRPr>
          </a:p>
          <a:p>
            <a:pPr marL="285750" indent="-285750">
              <a:buFontTx/>
              <a:buChar char="-"/>
            </a:pPr>
            <a:endParaRPr lang="de-DE" sz="1800" dirty="0"/>
          </a:p>
          <a:p>
            <a:pPr marL="285750" indent="-285750">
              <a:buFontTx/>
              <a:buChar char="-"/>
            </a:pPr>
            <a:endParaRPr lang="de-DE" sz="1800" dirty="0"/>
          </a:p>
        </p:txBody>
      </p:sp>
      <p:pic>
        <p:nvPicPr>
          <p:cNvPr id="7" name="Bild 3">
            <a:extLst>
              <a:ext uri="{FF2B5EF4-FFF2-40B4-BE49-F238E27FC236}">
                <a16:creationId xmlns:a16="http://schemas.microsoft.com/office/drawing/2014/main" id="{E7A4E90B-C22F-7C4B-8697-1554FA4CFCC4}"/>
              </a:ext>
            </a:extLst>
          </p:cNvPr>
          <p:cNvPicPr>
            <a:picLocks noChangeAspect="1"/>
          </p:cNvPicPr>
          <p:nvPr/>
        </p:nvPicPr>
        <p:blipFill rotWithShape="1">
          <a:blip r:embed="rId2"/>
          <a:srcRect l="38518" t="39771" r="5185" b="21646"/>
          <a:stretch/>
        </p:blipFill>
        <p:spPr>
          <a:xfrm>
            <a:off x="6433443" y="2507303"/>
            <a:ext cx="4160274" cy="1722690"/>
          </a:xfrm>
          <a:prstGeom prst="rect">
            <a:avLst/>
          </a:prstGeom>
        </p:spPr>
      </p:pic>
    </p:spTree>
    <p:extLst>
      <p:ext uri="{BB962C8B-B14F-4D97-AF65-F5344CB8AC3E}">
        <p14:creationId xmlns:p14="http://schemas.microsoft.com/office/powerpoint/2010/main" val="12948771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97FC7384-6DAE-FB4D-8D1C-4A4A756AFEAE}"/>
              </a:ext>
            </a:extLst>
          </p:cNvPr>
          <p:cNvSpPr>
            <a:spLocks noGrp="1"/>
          </p:cNvSpPr>
          <p:nvPr>
            <p:ph type="dt" sz="half" idx="10"/>
          </p:nvPr>
        </p:nvSpPr>
        <p:spPr/>
        <p:txBody>
          <a:bodyPr/>
          <a:lstStyle/>
          <a:p>
            <a:fld id="{5E48492E-72D1-4785-9351-8AE1E40FBA2D}" type="datetime1">
              <a:rPr lang="de-CH" smtClean="0">
                <a:solidFill>
                  <a:srgbClr val="000000"/>
                </a:solidFill>
              </a:rPr>
              <a:t>19.09.2024</a:t>
            </a:fld>
            <a:endParaRPr lang="de-CH">
              <a:solidFill>
                <a:srgbClr val="000000"/>
              </a:solidFill>
            </a:endParaRPr>
          </a:p>
        </p:txBody>
      </p:sp>
      <p:sp>
        <p:nvSpPr>
          <p:cNvPr id="3" name="Fußzeilenplatzhalter 2">
            <a:extLst>
              <a:ext uri="{FF2B5EF4-FFF2-40B4-BE49-F238E27FC236}">
                <a16:creationId xmlns:a16="http://schemas.microsoft.com/office/drawing/2014/main" id="{52D846DC-7694-AC49-94DD-19EFD88C73B1}"/>
              </a:ext>
            </a:extLst>
          </p:cNvPr>
          <p:cNvSpPr>
            <a:spLocks noGrp="1"/>
          </p:cNvSpPr>
          <p:nvPr>
            <p:ph type="ftr" sz="quarter" idx="11"/>
          </p:nvPr>
        </p:nvSpPr>
        <p:spPr/>
        <p:txBody>
          <a:bodyPr/>
          <a:lstStyle/>
          <a:p>
            <a:r>
              <a:rPr lang="de-CH" dirty="0"/>
              <a:t>Datennetze (dnet1)</a:t>
            </a:r>
            <a:endParaRPr lang="de-CH" dirty="0">
              <a:solidFill>
                <a:srgbClr val="000000"/>
              </a:solidFill>
            </a:endParaRPr>
          </a:p>
        </p:txBody>
      </p:sp>
      <p:sp>
        <p:nvSpPr>
          <p:cNvPr id="4" name="Foliennummernplatzhalter 3">
            <a:extLst>
              <a:ext uri="{FF2B5EF4-FFF2-40B4-BE49-F238E27FC236}">
                <a16:creationId xmlns:a16="http://schemas.microsoft.com/office/drawing/2014/main" id="{4E30CC62-CC01-244C-8F84-41992F21DF17}"/>
              </a:ext>
            </a:extLst>
          </p:cNvPr>
          <p:cNvSpPr>
            <a:spLocks noGrp="1"/>
          </p:cNvSpPr>
          <p:nvPr>
            <p:ph type="sldNum" sz="quarter" idx="12"/>
          </p:nvPr>
        </p:nvSpPr>
        <p:spPr/>
        <p:txBody>
          <a:bodyPr/>
          <a:lstStyle/>
          <a:p>
            <a:fld id="{351188DD-6605-4EF4-9E67-B567F731CE68}" type="slidenum">
              <a:rPr lang="de-CH" smtClean="0">
                <a:solidFill>
                  <a:srgbClr val="000000"/>
                </a:solidFill>
              </a:rPr>
              <a:pPr/>
              <a:t>3</a:t>
            </a:fld>
            <a:endParaRPr lang="de-CH">
              <a:solidFill>
                <a:srgbClr val="000000"/>
              </a:solidFill>
            </a:endParaRPr>
          </a:p>
        </p:txBody>
      </p:sp>
      <p:sp>
        <p:nvSpPr>
          <p:cNvPr id="5" name="Titel 4">
            <a:extLst>
              <a:ext uri="{FF2B5EF4-FFF2-40B4-BE49-F238E27FC236}">
                <a16:creationId xmlns:a16="http://schemas.microsoft.com/office/drawing/2014/main" id="{B84395AB-42A4-0043-A012-B7B987ADDCE0}"/>
              </a:ext>
            </a:extLst>
          </p:cNvPr>
          <p:cNvSpPr>
            <a:spLocks noGrp="1"/>
          </p:cNvSpPr>
          <p:nvPr>
            <p:ph type="title"/>
          </p:nvPr>
        </p:nvSpPr>
        <p:spPr>
          <a:xfrm>
            <a:off x="925999" y="1116335"/>
            <a:ext cx="11582969" cy="361950"/>
          </a:xfrm>
        </p:spPr>
        <p:txBody>
          <a:bodyPr/>
          <a:lstStyle/>
          <a:p>
            <a:r>
              <a:rPr lang="de-CH" dirty="0"/>
              <a:t>Informationen übertragen</a:t>
            </a:r>
            <a:endParaRPr lang="de-DE" dirty="0"/>
          </a:p>
        </p:txBody>
      </p:sp>
      <p:sp>
        <p:nvSpPr>
          <p:cNvPr id="6" name="Textplatzhalter 5">
            <a:extLst>
              <a:ext uri="{FF2B5EF4-FFF2-40B4-BE49-F238E27FC236}">
                <a16:creationId xmlns:a16="http://schemas.microsoft.com/office/drawing/2014/main" id="{13E38065-FECC-1E43-88CA-8C0645788EE8}"/>
              </a:ext>
            </a:extLst>
          </p:cNvPr>
          <p:cNvSpPr>
            <a:spLocks noGrp="1"/>
          </p:cNvSpPr>
          <p:nvPr>
            <p:ph type="body" idx="1"/>
          </p:nvPr>
        </p:nvSpPr>
        <p:spPr>
          <a:xfrm>
            <a:off x="927995" y="1764407"/>
            <a:ext cx="11582969" cy="4896743"/>
          </a:xfrm>
        </p:spPr>
        <p:txBody>
          <a:bodyPr/>
          <a:lstStyle/>
          <a:p>
            <a:r>
              <a:rPr lang="de-DE" sz="1800" dirty="0"/>
              <a:t>In einem Land vor unserer Zeit:</a:t>
            </a:r>
          </a:p>
          <a:p>
            <a:pPr marL="342900" indent="-342900">
              <a:buFont typeface="Arial" panose="020B0604020202020204" pitchFamily="34" charset="0"/>
              <a:buChar char="•"/>
            </a:pPr>
            <a:r>
              <a:rPr lang="de-DE" sz="1600" dirty="0"/>
              <a:t>Kein Computer</a:t>
            </a:r>
          </a:p>
          <a:p>
            <a:pPr marL="342900" indent="-342900">
              <a:buFont typeface="Arial" panose="020B0604020202020204" pitchFamily="34" charset="0"/>
              <a:buChar char="•"/>
            </a:pPr>
            <a:r>
              <a:rPr lang="de-DE" sz="1600" dirty="0"/>
              <a:t>Kein Telefon</a:t>
            </a:r>
          </a:p>
          <a:p>
            <a:pPr marL="342900" indent="-342900">
              <a:buFont typeface="Arial" panose="020B0604020202020204" pitchFamily="34" charset="0"/>
              <a:buChar char="•"/>
            </a:pPr>
            <a:endParaRPr lang="de-DE" sz="1600" dirty="0"/>
          </a:p>
          <a:p>
            <a:endParaRPr lang="de-DE" sz="1600" dirty="0"/>
          </a:p>
          <a:p>
            <a:r>
              <a:rPr lang="de-DE" sz="1600" dirty="0"/>
              <a:t>Möglichkeiten</a:t>
            </a:r>
          </a:p>
          <a:p>
            <a:pPr marL="342900" indent="-342900">
              <a:buFont typeface="Arial" panose="020B0604020202020204" pitchFamily="34" charset="0"/>
              <a:buChar char="•"/>
            </a:pPr>
            <a:r>
              <a:rPr lang="de-DE" sz="1600" dirty="0"/>
              <a:t>Postbote</a:t>
            </a:r>
          </a:p>
          <a:p>
            <a:pPr marL="342900" indent="-342900">
              <a:buFont typeface="Arial" panose="020B0604020202020204" pitchFamily="34" charset="0"/>
              <a:buChar char="•"/>
            </a:pPr>
            <a:r>
              <a:rPr lang="de-DE" sz="1600" dirty="0"/>
              <a:t>Rauch / Rauchzeichen</a:t>
            </a:r>
          </a:p>
          <a:p>
            <a:pPr marL="342900" indent="-342900">
              <a:buFont typeface="Arial" panose="020B0604020202020204" pitchFamily="34" charset="0"/>
              <a:buChar char="•"/>
            </a:pPr>
            <a:endParaRPr lang="de-DE" sz="1600" dirty="0"/>
          </a:p>
        </p:txBody>
      </p:sp>
      <p:pic>
        <p:nvPicPr>
          <p:cNvPr id="11" name="Picture 10">
            <a:extLst>
              <a:ext uri="{FF2B5EF4-FFF2-40B4-BE49-F238E27FC236}">
                <a16:creationId xmlns:a16="http://schemas.microsoft.com/office/drawing/2014/main" id="{B9AB1660-1977-292E-D0DA-EE5490CFCCB0}"/>
              </a:ext>
            </a:extLst>
          </p:cNvPr>
          <p:cNvPicPr>
            <a:picLocks noChangeAspect="1"/>
          </p:cNvPicPr>
          <p:nvPr/>
        </p:nvPicPr>
        <p:blipFill>
          <a:blip r:embed="rId2"/>
          <a:stretch>
            <a:fillRect/>
          </a:stretch>
        </p:blipFill>
        <p:spPr>
          <a:xfrm>
            <a:off x="9129176" y="1764407"/>
            <a:ext cx="3379792" cy="3362694"/>
          </a:xfrm>
          <a:prstGeom prst="rect">
            <a:avLst/>
          </a:prstGeom>
        </p:spPr>
      </p:pic>
      <p:sp>
        <p:nvSpPr>
          <p:cNvPr id="12" name="TextBox 11">
            <a:extLst>
              <a:ext uri="{FF2B5EF4-FFF2-40B4-BE49-F238E27FC236}">
                <a16:creationId xmlns:a16="http://schemas.microsoft.com/office/drawing/2014/main" id="{1D39BCEE-9816-56B8-034B-E569BC44FC64}"/>
              </a:ext>
            </a:extLst>
          </p:cNvPr>
          <p:cNvSpPr txBox="1"/>
          <p:nvPr/>
        </p:nvSpPr>
        <p:spPr>
          <a:xfrm>
            <a:off x="9025731" y="5138236"/>
            <a:ext cx="469220" cy="200055"/>
          </a:xfrm>
          <a:prstGeom prst="rect">
            <a:avLst/>
          </a:prstGeom>
          <a:noFill/>
        </p:spPr>
        <p:txBody>
          <a:bodyPr wrap="square">
            <a:spAutoFit/>
          </a:bodyPr>
          <a:lstStyle/>
          <a:p>
            <a:r>
              <a:rPr lang="de-DE" sz="700" dirty="0"/>
              <a:t>Spotify</a:t>
            </a:r>
            <a:endParaRPr lang="LID4096" sz="700" dirty="0"/>
          </a:p>
        </p:txBody>
      </p:sp>
    </p:spTree>
    <p:extLst>
      <p:ext uri="{BB962C8B-B14F-4D97-AF65-F5344CB8AC3E}">
        <p14:creationId xmlns:p14="http://schemas.microsoft.com/office/powerpoint/2010/main" val="406084399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17BC415D-6359-B742-9DCE-74745BA379C7}"/>
              </a:ext>
            </a:extLst>
          </p:cNvPr>
          <p:cNvSpPr>
            <a:spLocks noGrp="1"/>
          </p:cNvSpPr>
          <p:nvPr>
            <p:ph type="dt" sz="half" idx="10"/>
          </p:nvPr>
        </p:nvSpPr>
        <p:spPr/>
        <p:txBody>
          <a:bodyPr/>
          <a:lstStyle/>
          <a:p>
            <a:fld id="{5E48492E-72D1-4785-9351-8AE1E40FBA2D}" type="datetime1">
              <a:rPr lang="de-CH" smtClean="0">
                <a:solidFill>
                  <a:srgbClr val="000000"/>
                </a:solidFill>
              </a:rPr>
              <a:t>19.09.2024</a:t>
            </a:fld>
            <a:endParaRPr lang="de-CH">
              <a:solidFill>
                <a:srgbClr val="000000"/>
              </a:solidFill>
            </a:endParaRPr>
          </a:p>
        </p:txBody>
      </p:sp>
      <p:sp>
        <p:nvSpPr>
          <p:cNvPr id="3" name="Fußzeilenplatzhalter 2">
            <a:extLst>
              <a:ext uri="{FF2B5EF4-FFF2-40B4-BE49-F238E27FC236}">
                <a16:creationId xmlns:a16="http://schemas.microsoft.com/office/drawing/2014/main" id="{E0337145-E39F-0C4B-B191-DD494DC41B77}"/>
              </a:ext>
            </a:extLst>
          </p:cNvPr>
          <p:cNvSpPr>
            <a:spLocks noGrp="1"/>
          </p:cNvSpPr>
          <p:nvPr>
            <p:ph type="ftr" sz="quarter" idx="11"/>
          </p:nvPr>
        </p:nvSpPr>
        <p:spPr/>
        <p:txBody>
          <a:bodyPr/>
          <a:lstStyle/>
          <a:p>
            <a:r>
              <a:rPr lang="de-CH"/>
              <a:t>Datennetze (dnet1)	Martin Gysi</a:t>
            </a:r>
            <a:endParaRPr lang="de-CH" dirty="0">
              <a:solidFill>
                <a:srgbClr val="000000"/>
              </a:solidFill>
            </a:endParaRPr>
          </a:p>
        </p:txBody>
      </p:sp>
      <p:sp>
        <p:nvSpPr>
          <p:cNvPr id="4" name="Foliennummernplatzhalter 3">
            <a:extLst>
              <a:ext uri="{FF2B5EF4-FFF2-40B4-BE49-F238E27FC236}">
                <a16:creationId xmlns:a16="http://schemas.microsoft.com/office/drawing/2014/main" id="{A994B424-3127-8B4F-B487-25F898A680E8}"/>
              </a:ext>
            </a:extLst>
          </p:cNvPr>
          <p:cNvSpPr>
            <a:spLocks noGrp="1"/>
          </p:cNvSpPr>
          <p:nvPr>
            <p:ph type="sldNum" sz="quarter" idx="12"/>
          </p:nvPr>
        </p:nvSpPr>
        <p:spPr/>
        <p:txBody>
          <a:bodyPr/>
          <a:lstStyle/>
          <a:p>
            <a:fld id="{351188DD-6605-4EF4-9E67-B567F731CE68}" type="slidenum">
              <a:rPr lang="de-CH" smtClean="0">
                <a:solidFill>
                  <a:srgbClr val="000000"/>
                </a:solidFill>
              </a:rPr>
              <a:pPr/>
              <a:t>30</a:t>
            </a:fld>
            <a:endParaRPr lang="de-CH">
              <a:solidFill>
                <a:srgbClr val="000000"/>
              </a:solidFill>
            </a:endParaRPr>
          </a:p>
        </p:txBody>
      </p:sp>
      <p:sp>
        <p:nvSpPr>
          <p:cNvPr id="5" name="Titel 4">
            <a:extLst>
              <a:ext uri="{FF2B5EF4-FFF2-40B4-BE49-F238E27FC236}">
                <a16:creationId xmlns:a16="http://schemas.microsoft.com/office/drawing/2014/main" id="{9726C9CD-D9EA-9B49-86FF-C5CF350BDF55}"/>
              </a:ext>
            </a:extLst>
          </p:cNvPr>
          <p:cNvSpPr>
            <a:spLocks noGrp="1"/>
          </p:cNvSpPr>
          <p:nvPr>
            <p:ph type="title"/>
          </p:nvPr>
        </p:nvSpPr>
        <p:spPr/>
        <p:txBody>
          <a:bodyPr/>
          <a:lstStyle/>
          <a:p>
            <a:r>
              <a:rPr lang="de-CH" sz="2000" dirty="0"/>
              <a:t>TCP / IP Stack</a:t>
            </a:r>
            <a:endParaRPr lang="de-DE" dirty="0"/>
          </a:p>
        </p:txBody>
      </p:sp>
      <p:sp>
        <p:nvSpPr>
          <p:cNvPr id="6" name="Textplatzhalter 5">
            <a:extLst>
              <a:ext uri="{FF2B5EF4-FFF2-40B4-BE49-F238E27FC236}">
                <a16:creationId xmlns:a16="http://schemas.microsoft.com/office/drawing/2014/main" id="{BB73AD12-7671-7C4F-9566-8A4B616D9221}"/>
              </a:ext>
            </a:extLst>
          </p:cNvPr>
          <p:cNvSpPr>
            <a:spLocks noGrp="1"/>
          </p:cNvSpPr>
          <p:nvPr>
            <p:ph type="body" idx="1"/>
          </p:nvPr>
        </p:nvSpPr>
        <p:spPr/>
        <p:txBody>
          <a:bodyPr/>
          <a:lstStyle/>
          <a:p>
            <a:pPr marL="285750" marR="0" lvl="0" indent="-285750" algn="l" defTabSz="914400" rtl="0" eaLnBrk="0" fontAlgn="base" latinLnBrk="0" hangingPunct="0">
              <a:lnSpc>
                <a:spcPct val="100000"/>
              </a:lnSpc>
              <a:spcBef>
                <a:spcPct val="0"/>
              </a:spcBef>
              <a:spcAft>
                <a:spcPct val="0"/>
              </a:spcAft>
              <a:buClrTx/>
              <a:buSzTx/>
              <a:buFontTx/>
              <a:buChar char="-"/>
              <a:tabLst/>
            </a:pPr>
            <a:r>
              <a:rPr kumimoji="0" lang="de-CH" altLang="LID4096" sz="1800" b="0" i="0" u="none" strike="noStrike" cap="none" normalizeH="0" baseline="0" dirty="0">
                <a:ln>
                  <a:noFill/>
                </a:ln>
                <a:solidFill>
                  <a:schemeClr val="tx1"/>
                </a:solidFill>
                <a:effectLst/>
                <a:latin typeface="Arial" panose="020B0604020202020204" pitchFamily="34" charset="0"/>
              </a:rPr>
              <a:t>Im Rest der Vorlesung werden wir uns auf den TCP / IP Stack fokussieren. Dieser is</a:t>
            </a:r>
            <a:r>
              <a:rPr lang="de-CH" altLang="LID4096" sz="1800" dirty="0">
                <a:latin typeface="Arial" panose="020B0604020202020204" pitchFamily="34" charset="0"/>
              </a:rPr>
              <a:t>t die Grundlage für das Internet und die meisten modernen Computernetzwerke</a:t>
            </a:r>
            <a:endParaRPr kumimoji="0" lang="LID4096" altLang="LID4096" sz="1800" b="0" i="0" u="none" strike="noStrike" cap="none" normalizeH="0" baseline="0" dirty="0">
              <a:ln>
                <a:noFill/>
              </a:ln>
              <a:solidFill>
                <a:schemeClr val="tx1"/>
              </a:solidFill>
              <a:effectLst/>
              <a:latin typeface="Arial" panose="020B0604020202020204" pitchFamily="34" charset="0"/>
            </a:endParaRPr>
          </a:p>
          <a:p>
            <a:pPr marL="285750" indent="-285750">
              <a:buFontTx/>
              <a:buChar char="-"/>
            </a:pPr>
            <a:endParaRPr lang="de-DE" sz="1800" dirty="0"/>
          </a:p>
          <a:p>
            <a:pPr marL="285750" indent="-285750">
              <a:buFontTx/>
              <a:buChar char="-"/>
            </a:pPr>
            <a:endParaRPr lang="de-DE" sz="1800" dirty="0"/>
          </a:p>
        </p:txBody>
      </p:sp>
      <p:sp>
        <p:nvSpPr>
          <p:cNvPr id="8" name="TextBox 7">
            <a:extLst>
              <a:ext uri="{FF2B5EF4-FFF2-40B4-BE49-F238E27FC236}">
                <a16:creationId xmlns:a16="http://schemas.microsoft.com/office/drawing/2014/main" id="{8326E3F6-E6C9-125C-1CB2-A702D6B7B55A}"/>
              </a:ext>
            </a:extLst>
          </p:cNvPr>
          <p:cNvSpPr txBox="1"/>
          <p:nvPr/>
        </p:nvSpPr>
        <p:spPr>
          <a:xfrm>
            <a:off x="3841155" y="2556495"/>
            <a:ext cx="649537" cy="415498"/>
          </a:xfrm>
          <a:prstGeom prst="rect">
            <a:avLst/>
          </a:prstGeom>
          <a:noFill/>
        </p:spPr>
        <p:txBody>
          <a:bodyPr wrap="none" rtlCol="0">
            <a:spAutoFit/>
          </a:bodyPr>
          <a:lstStyle/>
          <a:p>
            <a:r>
              <a:rPr lang="de-CH" dirty="0"/>
              <a:t>OSI</a:t>
            </a:r>
            <a:endParaRPr lang="LID4096" dirty="0"/>
          </a:p>
        </p:txBody>
      </p:sp>
      <p:sp>
        <p:nvSpPr>
          <p:cNvPr id="9" name="TextBox 8">
            <a:extLst>
              <a:ext uri="{FF2B5EF4-FFF2-40B4-BE49-F238E27FC236}">
                <a16:creationId xmlns:a16="http://schemas.microsoft.com/office/drawing/2014/main" id="{12D09EB2-4B9D-61F0-E782-36C16B5E55B4}"/>
              </a:ext>
            </a:extLst>
          </p:cNvPr>
          <p:cNvSpPr txBox="1"/>
          <p:nvPr/>
        </p:nvSpPr>
        <p:spPr>
          <a:xfrm>
            <a:off x="8521675" y="2556495"/>
            <a:ext cx="1199304" cy="415498"/>
          </a:xfrm>
          <a:prstGeom prst="rect">
            <a:avLst/>
          </a:prstGeom>
          <a:noFill/>
        </p:spPr>
        <p:txBody>
          <a:bodyPr wrap="none" rtlCol="0">
            <a:spAutoFit/>
          </a:bodyPr>
          <a:lstStyle/>
          <a:p>
            <a:r>
              <a:rPr lang="de-CH" dirty="0"/>
              <a:t>TCP / IP</a:t>
            </a:r>
            <a:endParaRPr lang="LID4096" dirty="0"/>
          </a:p>
        </p:txBody>
      </p:sp>
      <p:pic>
        <p:nvPicPr>
          <p:cNvPr id="1026" name="Picture 2">
            <a:extLst>
              <a:ext uri="{FF2B5EF4-FFF2-40B4-BE49-F238E27FC236}">
                <a16:creationId xmlns:a16="http://schemas.microsoft.com/office/drawing/2014/main" id="{7546B571-1277-F2C8-B58B-6E6FC679F3C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61035" y="2888860"/>
            <a:ext cx="8377659" cy="38554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5383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C899E6AC-C84A-B747-8F49-1E12FB9C9F6A}"/>
              </a:ext>
            </a:extLst>
          </p:cNvPr>
          <p:cNvSpPr>
            <a:spLocks noGrp="1"/>
          </p:cNvSpPr>
          <p:nvPr>
            <p:ph type="dt" sz="half" idx="10"/>
          </p:nvPr>
        </p:nvSpPr>
        <p:spPr/>
        <p:txBody>
          <a:bodyPr/>
          <a:lstStyle/>
          <a:p>
            <a:fld id="{5E48492E-72D1-4785-9351-8AE1E40FBA2D}" type="datetime1">
              <a:rPr lang="de-CH" smtClean="0">
                <a:solidFill>
                  <a:srgbClr val="000000"/>
                </a:solidFill>
              </a:rPr>
              <a:t>19.09.2024</a:t>
            </a:fld>
            <a:endParaRPr lang="de-CH">
              <a:solidFill>
                <a:srgbClr val="000000"/>
              </a:solidFill>
            </a:endParaRPr>
          </a:p>
        </p:txBody>
      </p:sp>
      <p:sp>
        <p:nvSpPr>
          <p:cNvPr id="3" name="Fußzeilenplatzhalter 2">
            <a:extLst>
              <a:ext uri="{FF2B5EF4-FFF2-40B4-BE49-F238E27FC236}">
                <a16:creationId xmlns:a16="http://schemas.microsoft.com/office/drawing/2014/main" id="{4A5A08B8-42E8-E24E-A1E3-A6E5F63BE444}"/>
              </a:ext>
            </a:extLst>
          </p:cNvPr>
          <p:cNvSpPr>
            <a:spLocks noGrp="1"/>
          </p:cNvSpPr>
          <p:nvPr>
            <p:ph type="ftr" sz="quarter" idx="11"/>
          </p:nvPr>
        </p:nvSpPr>
        <p:spPr/>
        <p:txBody>
          <a:bodyPr/>
          <a:lstStyle/>
          <a:p>
            <a:r>
              <a:rPr lang="de-CH"/>
              <a:t>Datennetze (dnet1)</a:t>
            </a:r>
            <a:endParaRPr lang="de-CH" dirty="0">
              <a:solidFill>
                <a:srgbClr val="000000"/>
              </a:solidFill>
            </a:endParaRPr>
          </a:p>
        </p:txBody>
      </p:sp>
      <p:sp>
        <p:nvSpPr>
          <p:cNvPr id="4" name="Foliennummernplatzhalter 3">
            <a:extLst>
              <a:ext uri="{FF2B5EF4-FFF2-40B4-BE49-F238E27FC236}">
                <a16:creationId xmlns:a16="http://schemas.microsoft.com/office/drawing/2014/main" id="{E8E6EB07-AEF9-2947-83FF-79AAF1A81B6B}"/>
              </a:ext>
            </a:extLst>
          </p:cNvPr>
          <p:cNvSpPr>
            <a:spLocks noGrp="1"/>
          </p:cNvSpPr>
          <p:nvPr>
            <p:ph type="sldNum" sz="quarter" idx="12"/>
          </p:nvPr>
        </p:nvSpPr>
        <p:spPr/>
        <p:txBody>
          <a:bodyPr/>
          <a:lstStyle/>
          <a:p>
            <a:fld id="{351188DD-6605-4EF4-9E67-B567F731CE68}" type="slidenum">
              <a:rPr lang="de-CH" smtClean="0">
                <a:solidFill>
                  <a:srgbClr val="000000"/>
                </a:solidFill>
              </a:rPr>
              <a:pPr/>
              <a:t>31</a:t>
            </a:fld>
            <a:endParaRPr lang="de-CH">
              <a:solidFill>
                <a:srgbClr val="000000"/>
              </a:solidFill>
            </a:endParaRPr>
          </a:p>
        </p:txBody>
      </p:sp>
      <p:sp>
        <p:nvSpPr>
          <p:cNvPr id="5" name="Titel 4">
            <a:extLst>
              <a:ext uri="{FF2B5EF4-FFF2-40B4-BE49-F238E27FC236}">
                <a16:creationId xmlns:a16="http://schemas.microsoft.com/office/drawing/2014/main" id="{A2B438C5-78D3-BA45-8598-54344CD4802A}"/>
              </a:ext>
            </a:extLst>
          </p:cNvPr>
          <p:cNvSpPr>
            <a:spLocks noGrp="1"/>
          </p:cNvSpPr>
          <p:nvPr>
            <p:ph type="title"/>
          </p:nvPr>
        </p:nvSpPr>
        <p:spPr/>
        <p:txBody>
          <a:bodyPr/>
          <a:lstStyle/>
          <a:p>
            <a:r>
              <a:rPr lang="de-DE" dirty="0"/>
              <a:t>Ausblick</a:t>
            </a:r>
          </a:p>
        </p:txBody>
      </p:sp>
      <p:sp>
        <p:nvSpPr>
          <p:cNvPr id="6" name="Textplatzhalter 5">
            <a:extLst>
              <a:ext uri="{FF2B5EF4-FFF2-40B4-BE49-F238E27FC236}">
                <a16:creationId xmlns:a16="http://schemas.microsoft.com/office/drawing/2014/main" id="{CCA4B51D-DE01-E843-9591-42EB5841E7D0}"/>
              </a:ext>
            </a:extLst>
          </p:cNvPr>
          <p:cNvSpPr>
            <a:spLocks noGrp="1"/>
          </p:cNvSpPr>
          <p:nvPr>
            <p:ph type="body" idx="1"/>
          </p:nvPr>
        </p:nvSpPr>
        <p:spPr>
          <a:xfrm>
            <a:off x="927995" y="1692399"/>
            <a:ext cx="7089623" cy="4968751"/>
          </a:xfrm>
        </p:spPr>
        <p:txBody>
          <a:bodyPr/>
          <a:lstStyle/>
          <a:p>
            <a:pPr marL="342900" indent="-342900">
              <a:buFontTx/>
              <a:buChar char="-"/>
            </a:pPr>
            <a:r>
              <a:rPr lang="de-DE" dirty="0"/>
              <a:t>Wir arbeiten uns von unten durch das OSI Model</a:t>
            </a:r>
          </a:p>
          <a:p>
            <a:pPr marL="342900" indent="-342900">
              <a:buFontTx/>
              <a:buChar char="-"/>
            </a:pPr>
            <a:r>
              <a:rPr lang="de-DE" dirty="0"/>
              <a:t>Es gibt verschiedenste Protokolle auf den jeweiligen Stufen. Wir fokussieren uns auf die für den TCP/IP Stack relevanten Protokolle</a:t>
            </a:r>
          </a:p>
          <a:p>
            <a:pPr marL="342900" indent="-342900">
              <a:buFontTx/>
              <a:buChar char="-"/>
            </a:pPr>
            <a:r>
              <a:rPr lang="de-DE" dirty="0"/>
              <a:t>Nächste Lektion -&gt; Layer 1</a:t>
            </a:r>
          </a:p>
          <a:p>
            <a:pPr marL="342900" indent="-342900">
              <a:buFontTx/>
              <a:buChar char="-"/>
            </a:pPr>
            <a:endParaRPr lang="de-DE" dirty="0"/>
          </a:p>
        </p:txBody>
      </p:sp>
      <p:pic>
        <p:nvPicPr>
          <p:cNvPr id="7170" name="Picture 2">
            <a:extLst>
              <a:ext uri="{FF2B5EF4-FFF2-40B4-BE49-F238E27FC236}">
                <a16:creationId xmlns:a16="http://schemas.microsoft.com/office/drawing/2014/main" id="{DD7B3116-6009-FDFA-DE38-9FFC73E6593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61932" y="1899244"/>
            <a:ext cx="3947468" cy="46230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011207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97FC7384-6DAE-FB4D-8D1C-4A4A756AFEAE}"/>
              </a:ext>
            </a:extLst>
          </p:cNvPr>
          <p:cNvSpPr>
            <a:spLocks noGrp="1"/>
          </p:cNvSpPr>
          <p:nvPr>
            <p:ph type="dt" sz="half" idx="10"/>
          </p:nvPr>
        </p:nvSpPr>
        <p:spPr/>
        <p:txBody>
          <a:bodyPr/>
          <a:lstStyle/>
          <a:p>
            <a:fld id="{5E48492E-72D1-4785-9351-8AE1E40FBA2D}" type="datetime1">
              <a:rPr lang="de-CH" smtClean="0">
                <a:solidFill>
                  <a:srgbClr val="000000"/>
                </a:solidFill>
              </a:rPr>
              <a:t>19.09.2024</a:t>
            </a:fld>
            <a:endParaRPr lang="de-CH">
              <a:solidFill>
                <a:srgbClr val="000000"/>
              </a:solidFill>
            </a:endParaRPr>
          </a:p>
        </p:txBody>
      </p:sp>
      <p:sp>
        <p:nvSpPr>
          <p:cNvPr id="3" name="Fußzeilenplatzhalter 2">
            <a:extLst>
              <a:ext uri="{FF2B5EF4-FFF2-40B4-BE49-F238E27FC236}">
                <a16:creationId xmlns:a16="http://schemas.microsoft.com/office/drawing/2014/main" id="{52D846DC-7694-AC49-94DD-19EFD88C73B1}"/>
              </a:ext>
            </a:extLst>
          </p:cNvPr>
          <p:cNvSpPr>
            <a:spLocks noGrp="1"/>
          </p:cNvSpPr>
          <p:nvPr>
            <p:ph type="ftr" sz="quarter" idx="11"/>
          </p:nvPr>
        </p:nvSpPr>
        <p:spPr/>
        <p:txBody>
          <a:bodyPr/>
          <a:lstStyle/>
          <a:p>
            <a:r>
              <a:rPr lang="de-CH" dirty="0"/>
              <a:t>Datennetze (dnet1)</a:t>
            </a:r>
            <a:endParaRPr lang="de-CH" dirty="0">
              <a:solidFill>
                <a:srgbClr val="000000"/>
              </a:solidFill>
            </a:endParaRPr>
          </a:p>
        </p:txBody>
      </p:sp>
      <p:sp>
        <p:nvSpPr>
          <p:cNvPr id="4" name="Foliennummernplatzhalter 3">
            <a:extLst>
              <a:ext uri="{FF2B5EF4-FFF2-40B4-BE49-F238E27FC236}">
                <a16:creationId xmlns:a16="http://schemas.microsoft.com/office/drawing/2014/main" id="{4E30CC62-CC01-244C-8F84-41992F21DF17}"/>
              </a:ext>
            </a:extLst>
          </p:cNvPr>
          <p:cNvSpPr>
            <a:spLocks noGrp="1"/>
          </p:cNvSpPr>
          <p:nvPr>
            <p:ph type="sldNum" sz="quarter" idx="12"/>
          </p:nvPr>
        </p:nvSpPr>
        <p:spPr/>
        <p:txBody>
          <a:bodyPr/>
          <a:lstStyle/>
          <a:p>
            <a:fld id="{351188DD-6605-4EF4-9E67-B567F731CE68}" type="slidenum">
              <a:rPr lang="de-CH" smtClean="0">
                <a:solidFill>
                  <a:srgbClr val="000000"/>
                </a:solidFill>
              </a:rPr>
              <a:pPr/>
              <a:t>4</a:t>
            </a:fld>
            <a:endParaRPr lang="de-CH">
              <a:solidFill>
                <a:srgbClr val="000000"/>
              </a:solidFill>
            </a:endParaRPr>
          </a:p>
        </p:txBody>
      </p:sp>
      <p:sp>
        <p:nvSpPr>
          <p:cNvPr id="5" name="Titel 4">
            <a:extLst>
              <a:ext uri="{FF2B5EF4-FFF2-40B4-BE49-F238E27FC236}">
                <a16:creationId xmlns:a16="http://schemas.microsoft.com/office/drawing/2014/main" id="{B84395AB-42A4-0043-A012-B7B987ADDCE0}"/>
              </a:ext>
            </a:extLst>
          </p:cNvPr>
          <p:cNvSpPr>
            <a:spLocks noGrp="1"/>
          </p:cNvSpPr>
          <p:nvPr>
            <p:ph type="title"/>
          </p:nvPr>
        </p:nvSpPr>
        <p:spPr>
          <a:xfrm>
            <a:off x="925999" y="1116335"/>
            <a:ext cx="11582969" cy="361950"/>
          </a:xfrm>
        </p:spPr>
        <p:txBody>
          <a:bodyPr/>
          <a:lstStyle/>
          <a:p>
            <a:r>
              <a:rPr lang="de-CH" dirty="0"/>
              <a:t>Informationen übertragen</a:t>
            </a:r>
            <a:endParaRPr lang="de-DE" dirty="0"/>
          </a:p>
        </p:txBody>
      </p:sp>
      <p:sp>
        <p:nvSpPr>
          <p:cNvPr id="6" name="Textplatzhalter 5">
            <a:extLst>
              <a:ext uri="{FF2B5EF4-FFF2-40B4-BE49-F238E27FC236}">
                <a16:creationId xmlns:a16="http://schemas.microsoft.com/office/drawing/2014/main" id="{13E38065-FECC-1E43-88CA-8C0645788EE8}"/>
              </a:ext>
            </a:extLst>
          </p:cNvPr>
          <p:cNvSpPr>
            <a:spLocks noGrp="1"/>
          </p:cNvSpPr>
          <p:nvPr>
            <p:ph type="body" idx="1"/>
          </p:nvPr>
        </p:nvSpPr>
        <p:spPr>
          <a:xfrm>
            <a:off x="927995" y="1764407"/>
            <a:ext cx="11582969" cy="4896743"/>
          </a:xfrm>
        </p:spPr>
        <p:txBody>
          <a:bodyPr/>
          <a:lstStyle/>
          <a:p>
            <a:r>
              <a:rPr lang="de-DE" sz="1800" dirty="0"/>
              <a:t>Immer noch vor unserer Zeit:</a:t>
            </a:r>
          </a:p>
          <a:p>
            <a:pPr marL="342900" indent="-342900">
              <a:buFont typeface="Arial" panose="020B0604020202020204" pitchFamily="34" charset="0"/>
              <a:buChar char="•"/>
            </a:pPr>
            <a:r>
              <a:rPr lang="de-DE" sz="1600" dirty="0"/>
              <a:t>Kein Computer</a:t>
            </a:r>
          </a:p>
          <a:p>
            <a:pPr marL="342900" indent="-342900">
              <a:buFont typeface="Arial" panose="020B0604020202020204" pitchFamily="34" charset="0"/>
              <a:buChar char="•"/>
            </a:pPr>
            <a:r>
              <a:rPr lang="de-DE" sz="1600" dirty="0"/>
              <a:t>Kein Telefon</a:t>
            </a:r>
          </a:p>
          <a:p>
            <a:pPr marL="342900" indent="-342900">
              <a:buFont typeface="Arial" panose="020B0604020202020204" pitchFamily="34" charset="0"/>
              <a:buChar char="•"/>
            </a:pPr>
            <a:r>
              <a:rPr lang="de-DE" sz="1600" dirty="0"/>
              <a:t>Elektromagnetismus</a:t>
            </a:r>
          </a:p>
          <a:p>
            <a:pPr marL="342900" indent="-342900">
              <a:buFont typeface="Arial" panose="020B0604020202020204" pitchFamily="34" charset="0"/>
              <a:buChar char="•"/>
            </a:pPr>
            <a:endParaRPr lang="de-DE" sz="1600" dirty="0"/>
          </a:p>
          <a:p>
            <a:endParaRPr lang="de-DE" sz="1600" dirty="0"/>
          </a:p>
          <a:p>
            <a:r>
              <a:rPr lang="de-DE" sz="1600" dirty="0"/>
              <a:t>Möglichkeiten</a:t>
            </a:r>
          </a:p>
          <a:p>
            <a:pPr marL="342900" indent="-342900">
              <a:buFont typeface="Arial" panose="020B0604020202020204" pitchFamily="34" charset="0"/>
              <a:buChar char="•"/>
            </a:pPr>
            <a:r>
              <a:rPr lang="de-DE" sz="1600" dirty="0"/>
              <a:t>Strom und Kabel</a:t>
            </a:r>
          </a:p>
        </p:txBody>
      </p:sp>
      <p:pic>
        <p:nvPicPr>
          <p:cNvPr id="1026" name="Picture 2" descr="Hans Christian Oersted, dänischer Chemiker und Physiker, Entdecker es Elektromagnetismus, Druck von 1867">
            <a:extLst>
              <a:ext uri="{FF2B5EF4-FFF2-40B4-BE49-F238E27FC236}">
                <a16:creationId xmlns:a16="http://schemas.microsoft.com/office/drawing/2014/main" id="{166DB172-C0C4-1D97-892C-5287EF03F48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73603" y="1478285"/>
            <a:ext cx="4295800" cy="2416388"/>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EEF90D70-ED8C-EBFC-1FA7-512CD63F93BD}"/>
              </a:ext>
            </a:extLst>
          </p:cNvPr>
          <p:cNvSpPr txBox="1"/>
          <p:nvPr/>
        </p:nvSpPr>
        <p:spPr>
          <a:xfrm>
            <a:off x="7657579" y="3894673"/>
            <a:ext cx="4248472" cy="200055"/>
          </a:xfrm>
          <a:prstGeom prst="rect">
            <a:avLst/>
          </a:prstGeom>
          <a:noFill/>
        </p:spPr>
        <p:txBody>
          <a:bodyPr wrap="square">
            <a:spAutoFit/>
          </a:bodyPr>
          <a:lstStyle/>
          <a:p>
            <a:r>
              <a:rPr lang="de-DE" sz="700" dirty="0"/>
              <a:t>https://www.deutschlandfunk.de/entdeckung-vor-200-jahren-hans-christian-oersted-und-der-100.html</a:t>
            </a:r>
            <a:endParaRPr lang="LID4096" sz="700" dirty="0"/>
          </a:p>
        </p:txBody>
      </p:sp>
    </p:spTree>
    <p:extLst>
      <p:ext uri="{BB962C8B-B14F-4D97-AF65-F5344CB8AC3E}">
        <p14:creationId xmlns:p14="http://schemas.microsoft.com/office/powerpoint/2010/main" val="21740937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97FC7384-6DAE-FB4D-8D1C-4A4A756AFEAE}"/>
              </a:ext>
            </a:extLst>
          </p:cNvPr>
          <p:cNvSpPr>
            <a:spLocks noGrp="1"/>
          </p:cNvSpPr>
          <p:nvPr>
            <p:ph type="dt" sz="half" idx="10"/>
          </p:nvPr>
        </p:nvSpPr>
        <p:spPr/>
        <p:txBody>
          <a:bodyPr/>
          <a:lstStyle/>
          <a:p>
            <a:fld id="{5E48492E-72D1-4785-9351-8AE1E40FBA2D}" type="datetime1">
              <a:rPr lang="de-CH" smtClean="0">
                <a:solidFill>
                  <a:srgbClr val="000000"/>
                </a:solidFill>
              </a:rPr>
              <a:t>19.09.2024</a:t>
            </a:fld>
            <a:endParaRPr lang="de-CH">
              <a:solidFill>
                <a:srgbClr val="000000"/>
              </a:solidFill>
            </a:endParaRPr>
          </a:p>
        </p:txBody>
      </p:sp>
      <p:sp>
        <p:nvSpPr>
          <p:cNvPr id="3" name="Fußzeilenplatzhalter 2">
            <a:extLst>
              <a:ext uri="{FF2B5EF4-FFF2-40B4-BE49-F238E27FC236}">
                <a16:creationId xmlns:a16="http://schemas.microsoft.com/office/drawing/2014/main" id="{52D846DC-7694-AC49-94DD-19EFD88C73B1}"/>
              </a:ext>
            </a:extLst>
          </p:cNvPr>
          <p:cNvSpPr>
            <a:spLocks noGrp="1"/>
          </p:cNvSpPr>
          <p:nvPr>
            <p:ph type="ftr" sz="quarter" idx="11"/>
          </p:nvPr>
        </p:nvSpPr>
        <p:spPr/>
        <p:txBody>
          <a:bodyPr/>
          <a:lstStyle/>
          <a:p>
            <a:r>
              <a:rPr lang="de-CH" dirty="0"/>
              <a:t>Datennetze (dnet1)</a:t>
            </a:r>
            <a:endParaRPr lang="de-CH" dirty="0">
              <a:solidFill>
                <a:srgbClr val="000000"/>
              </a:solidFill>
            </a:endParaRPr>
          </a:p>
        </p:txBody>
      </p:sp>
      <p:sp>
        <p:nvSpPr>
          <p:cNvPr id="4" name="Foliennummernplatzhalter 3">
            <a:extLst>
              <a:ext uri="{FF2B5EF4-FFF2-40B4-BE49-F238E27FC236}">
                <a16:creationId xmlns:a16="http://schemas.microsoft.com/office/drawing/2014/main" id="{4E30CC62-CC01-244C-8F84-41992F21DF17}"/>
              </a:ext>
            </a:extLst>
          </p:cNvPr>
          <p:cNvSpPr>
            <a:spLocks noGrp="1"/>
          </p:cNvSpPr>
          <p:nvPr>
            <p:ph type="sldNum" sz="quarter" idx="12"/>
          </p:nvPr>
        </p:nvSpPr>
        <p:spPr/>
        <p:txBody>
          <a:bodyPr/>
          <a:lstStyle/>
          <a:p>
            <a:fld id="{351188DD-6605-4EF4-9E67-B567F731CE68}" type="slidenum">
              <a:rPr lang="de-CH" smtClean="0">
                <a:solidFill>
                  <a:srgbClr val="000000"/>
                </a:solidFill>
              </a:rPr>
              <a:pPr/>
              <a:t>5</a:t>
            </a:fld>
            <a:endParaRPr lang="de-CH">
              <a:solidFill>
                <a:srgbClr val="000000"/>
              </a:solidFill>
            </a:endParaRPr>
          </a:p>
        </p:txBody>
      </p:sp>
      <p:sp>
        <p:nvSpPr>
          <p:cNvPr id="5" name="Titel 4">
            <a:extLst>
              <a:ext uri="{FF2B5EF4-FFF2-40B4-BE49-F238E27FC236}">
                <a16:creationId xmlns:a16="http://schemas.microsoft.com/office/drawing/2014/main" id="{B84395AB-42A4-0043-A012-B7B987ADDCE0}"/>
              </a:ext>
            </a:extLst>
          </p:cNvPr>
          <p:cNvSpPr>
            <a:spLocks noGrp="1"/>
          </p:cNvSpPr>
          <p:nvPr>
            <p:ph type="title"/>
          </p:nvPr>
        </p:nvSpPr>
        <p:spPr>
          <a:xfrm>
            <a:off x="925999" y="1116335"/>
            <a:ext cx="11582969" cy="361950"/>
          </a:xfrm>
        </p:spPr>
        <p:txBody>
          <a:bodyPr/>
          <a:lstStyle/>
          <a:p>
            <a:r>
              <a:rPr lang="de-DE" sz="2000" dirty="0"/>
              <a:t>Telegraph</a:t>
            </a:r>
            <a:endParaRPr lang="de-DE" dirty="0"/>
          </a:p>
        </p:txBody>
      </p:sp>
      <p:sp>
        <p:nvSpPr>
          <p:cNvPr id="6" name="Textplatzhalter 5">
            <a:extLst>
              <a:ext uri="{FF2B5EF4-FFF2-40B4-BE49-F238E27FC236}">
                <a16:creationId xmlns:a16="http://schemas.microsoft.com/office/drawing/2014/main" id="{13E38065-FECC-1E43-88CA-8C0645788EE8}"/>
              </a:ext>
            </a:extLst>
          </p:cNvPr>
          <p:cNvSpPr>
            <a:spLocks noGrp="1"/>
          </p:cNvSpPr>
          <p:nvPr>
            <p:ph type="body" idx="1"/>
          </p:nvPr>
        </p:nvSpPr>
        <p:spPr>
          <a:xfrm>
            <a:off x="945857" y="1692399"/>
            <a:ext cx="11582969" cy="4896743"/>
          </a:xfrm>
        </p:spPr>
        <p:txBody>
          <a:bodyPr/>
          <a:lstStyle/>
          <a:p>
            <a:pPr marL="285750" indent="-285750">
              <a:buFont typeface="Arial" panose="020B0604020202020204" pitchFamily="34" charset="0"/>
              <a:buChar char="•"/>
            </a:pPr>
            <a:r>
              <a:rPr lang="de-DE" sz="1800" dirty="0"/>
              <a:t>Morsecode</a:t>
            </a:r>
          </a:p>
          <a:p>
            <a:pPr marL="638175" lvl="1" indent="-285750">
              <a:buFont typeface="Arial" panose="020B0604020202020204" pitchFamily="34" charset="0"/>
              <a:buChar char="•"/>
            </a:pPr>
            <a:r>
              <a:rPr lang="de-DE" sz="1800" dirty="0"/>
              <a:t>Alphabet wird in „.“ und „–“ Abfolgen abgebildet</a:t>
            </a:r>
          </a:p>
          <a:p>
            <a:pPr marL="285750" indent="-285750">
              <a:buFont typeface="Arial" panose="020B0604020202020204" pitchFamily="34" charset="0"/>
              <a:buChar char="•"/>
            </a:pPr>
            <a:endParaRPr lang="de-DE" sz="1800" dirty="0"/>
          </a:p>
        </p:txBody>
      </p:sp>
      <p:sp>
        <p:nvSpPr>
          <p:cNvPr id="10" name="TextBox 9">
            <a:extLst>
              <a:ext uri="{FF2B5EF4-FFF2-40B4-BE49-F238E27FC236}">
                <a16:creationId xmlns:a16="http://schemas.microsoft.com/office/drawing/2014/main" id="{4A3D32BD-65A8-E84C-9631-54C19E98DF66}"/>
              </a:ext>
            </a:extLst>
          </p:cNvPr>
          <p:cNvSpPr txBox="1"/>
          <p:nvPr/>
        </p:nvSpPr>
        <p:spPr>
          <a:xfrm>
            <a:off x="8110946" y="2796756"/>
            <a:ext cx="2206647" cy="200055"/>
          </a:xfrm>
          <a:prstGeom prst="rect">
            <a:avLst/>
          </a:prstGeom>
          <a:noFill/>
        </p:spPr>
        <p:txBody>
          <a:bodyPr wrap="square">
            <a:spAutoFit/>
          </a:bodyPr>
          <a:lstStyle/>
          <a:p>
            <a:r>
              <a:rPr lang="LID4096" sz="700" dirty="0"/>
              <a:t>http://www.sparkmuseum.com/TELEGRAPH.HTM</a:t>
            </a:r>
          </a:p>
        </p:txBody>
      </p:sp>
      <p:pic>
        <p:nvPicPr>
          <p:cNvPr id="12" name="Picture 11">
            <a:extLst>
              <a:ext uri="{FF2B5EF4-FFF2-40B4-BE49-F238E27FC236}">
                <a16:creationId xmlns:a16="http://schemas.microsoft.com/office/drawing/2014/main" id="{9BF81329-797F-13E1-C7BB-A8045761DF78}"/>
              </a:ext>
            </a:extLst>
          </p:cNvPr>
          <p:cNvPicPr>
            <a:picLocks noChangeAspect="1"/>
          </p:cNvPicPr>
          <p:nvPr/>
        </p:nvPicPr>
        <p:blipFill>
          <a:blip r:embed="rId2"/>
          <a:stretch>
            <a:fillRect/>
          </a:stretch>
        </p:blipFill>
        <p:spPr>
          <a:xfrm>
            <a:off x="8182954" y="1548383"/>
            <a:ext cx="3240360" cy="1278671"/>
          </a:xfrm>
          <a:prstGeom prst="rect">
            <a:avLst/>
          </a:prstGeom>
        </p:spPr>
      </p:pic>
      <p:pic>
        <p:nvPicPr>
          <p:cNvPr id="17" name="Picture 16">
            <a:extLst>
              <a:ext uri="{FF2B5EF4-FFF2-40B4-BE49-F238E27FC236}">
                <a16:creationId xmlns:a16="http://schemas.microsoft.com/office/drawing/2014/main" id="{65CF209A-1A3C-B7D3-6A67-16F5C9BB525A}"/>
              </a:ext>
            </a:extLst>
          </p:cNvPr>
          <p:cNvPicPr>
            <a:picLocks noChangeAspect="1"/>
          </p:cNvPicPr>
          <p:nvPr/>
        </p:nvPicPr>
        <p:blipFill>
          <a:blip r:embed="rId3"/>
          <a:stretch>
            <a:fillRect/>
          </a:stretch>
        </p:blipFill>
        <p:spPr>
          <a:xfrm>
            <a:off x="8174470" y="3927343"/>
            <a:ext cx="2944142" cy="2104697"/>
          </a:xfrm>
          <a:prstGeom prst="rect">
            <a:avLst/>
          </a:prstGeom>
        </p:spPr>
      </p:pic>
      <p:sp>
        <p:nvSpPr>
          <p:cNvPr id="18" name="TextBox 17">
            <a:extLst>
              <a:ext uri="{FF2B5EF4-FFF2-40B4-BE49-F238E27FC236}">
                <a16:creationId xmlns:a16="http://schemas.microsoft.com/office/drawing/2014/main" id="{D1902830-E8FF-2BC0-D91F-F78879456995}"/>
              </a:ext>
            </a:extLst>
          </p:cNvPr>
          <p:cNvSpPr txBox="1"/>
          <p:nvPr/>
        </p:nvSpPr>
        <p:spPr>
          <a:xfrm>
            <a:off x="8109497" y="6017386"/>
            <a:ext cx="2206647" cy="200055"/>
          </a:xfrm>
          <a:prstGeom prst="rect">
            <a:avLst/>
          </a:prstGeom>
          <a:noFill/>
        </p:spPr>
        <p:txBody>
          <a:bodyPr wrap="square">
            <a:spAutoFit/>
          </a:bodyPr>
          <a:lstStyle/>
          <a:p>
            <a:pPr algn="l"/>
            <a:r>
              <a:rPr lang="de-CH" sz="700" dirty="0" err="1"/>
              <a:t>HistoryNet</a:t>
            </a:r>
            <a:endParaRPr lang="LID4096" sz="700" dirty="0"/>
          </a:p>
        </p:txBody>
      </p:sp>
      <p:pic>
        <p:nvPicPr>
          <p:cNvPr id="20" name="Picture 19">
            <a:extLst>
              <a:ext uri="{FF2B5EF4-FFF2-40B4-BE49-F238E27FC236}">
                <a16:creationId xmlns:a16="http://schemas.microsoft.com/office/drawing/2014/main" id="{33CF7B45-A3FB-FC0A-0A46-3BBCD2FC9559}"/>
              </a:ext>
            </a:extLst>
          </p:cNvPr>
          <p:cNvPicPr>
            <a:picLocks noChangeAspect="1"/>
          </p:cNvPicPr>
          <p:nvPr/>
        </p:nvPicPr>
        <p:blipFill>
          <a:blip r:embed="rId4"/>
          <a:stretch>
            <a:fillRect/>
          </a:stretch>
        </p:blipFill>
        <p:spPr>
          <a:xfrm>
            <a:off x="1635186" y="3780631"/>
            <a:ext cx="2576861" cy="2274548"/>
          </a:xfrm>
          <a:prstGeom prst="rect">
            <a:avLst/>
          </a:prstGeom>
        </p:spPr>
      </p:pic>
      <p:sp>
        <p:nvSpPr>
          <p:cNvPr id="21" name="TextBox 20">
            <a:extLst>
              <a:ext uri="{FF2B5EF4-FFF2-40B4-BE49-F238E27FC236}">
                <a16:creationId xmlns:a16="http://schemas.microsoft.com/office/drawing/2014/main" id="{896AF1AB-21C0-069A-D422-F0A2610AEFDE}"/>
              </a:ext>
            </a:extLst>
          </p:cNvPr>
          <p:cNvSpPr txBox="1"/>
          <p:nvPr/>
        </p:nvSpPr>
        <p:spPr>
          <a:xfrm>
            <a:off x="1671141" y="6081683"/>
            <a:ext cx="2206647" cy="200055"/>
          </a:xfrm>
          <a:prstGeom prst="rect">
            <a:avLst/>
          </a:prstGeom>
          <a:noFill/>
        </p:spPr>
        <p:txBody>
          <a:bodyPr wrap="square">
            <a:spAutoFit/>
          </a:bodyPr>
          <a:lstStyle/>
          <a:p>
            <a:pPr algn="l"/>
            <a:r>
              <a:rPr lang="de-CH" sz="700" dirty="0"/>
              <a:t>codebug.org.uk</a:t>
            </a:r>
            <a:endParaRPr lang="LID4096" sz="700" dirty="0"/>
          </a:p>
        </p:txBody>
      </p:sp>
    </p:spTree>
    <p:extLst>
      <p:ext uri="{BB962C8B-B14F-4D97-AF65-F5344CB8AC3E}">
        <p14:creationId xmlns:p14="http://schemas.microsoft.com/office/powerpoint/2010/main" val="5313926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97FC7384-6DAE-FB4D-8D1C-4A4A756AFEAE}"/>
              </a:ext>
            </a:extLst>
          </p:cNvPr>
          <p:cNvSpPr>
            <a:spLocks noGrp="1"/>
          </p:cNvSpPr>
          <p:nvPr>
            <p:ph type="dt" sz="half" idx="10"/>
          </p:nvPr>
        </p:nvSpPr>
        <p:spPr/>
        <p:txBody>
          <a:bodyPr/>
          <a:lstStyle/>
          <a:p>
            <a:fld id="{5E48492E-72D1-4785-9351-8AE1E40FBA2D}" type="datetime1">
              <a:rPr lang="de-CH" smtClean="0">
                <a:solidFill>
                  <a:srgbClr val="000000"/>
                </a:solidFill>
              </a:rPr>
              <a:t>19.09.2024</a:t>
            </a:fld>
            <a:endParaRPr lang="de-CH">
              <a:solidFill>
                <a:srgbClr val="000000"/>
              </a:solidFill>
            </a:endParaRPr>
          </a:p>
        </p:txBody>
      </p:sp>
      <p:sp>
        <p:nvSpPr>
          <p:cNvPr id="3" name="Fußzeilenplatzhalter 2">
            <a:extLst>
              <a:ext uri="{FF2B5EF4-FFF2-40B4-BE49-F238E27FC236}">
                <a16:creationId xmlns:a16="http://schemas.microsoft.com/office/drawing/2014/main" id="{52D846DC-7694-AC49-94DD-19EFD88C73B1}"/>
              </a:ext>
            </a:extLst>
          </p:cNvPr>
          <p:cNvSpPr>
            <a:spLocks noGrp="1"/>
          </p:cNvSpPr>
          <p:nvPr>
            <p:ph type="ftr" sz="quarter" idx="11"/>
          </p:nvPr>
        </p:nvSpPr>
        <p:spPr/>
        <p:txBody>
          <a:bodyPr/>
          <a:lstStyle/>
          <a:p>
            <a:r>
              <a:rPr lang="de-CH" dirty="0"/>
              <a:t>Datennetze (dnet1)</a:t>
            </a:r>
            <a:endParaRPr lang="de-CH" dirty="0">
              <a:solidFill>
                <a:srgbClr val="000000"/>
              </a:solidFill>
            </a:endParaRPr>
          </a:p>
        </p:txBody>
      </p:sp>
      <p:sp>
        <p:nvSpPr>
          <p:cNvPr id="4" name="Foliennummernplatzhalter 3">
            <a:extLst>
              <a:ext uri="{FF2B5EF4-FFF2-40B4-BE49-F238E27FC236}">
                <a16:creationId xmlns:a16="http://schemas.microsoft.com/office/drawing/2014/main" id="{4E30CC62-CC01-244C-8F84-41992F21DF17}"/>
              </a:ext>
            </a:extLst>
          </p:cNvPr>
          <p:cNvSpPr>
            <a:spLocks noGrp="1"/>
          </p:cNvSpPr>
          <p:nvPr>
            <p:ph type="sldNum" sz="quarter" idx="12"/>
          </p:nvPr>
        </p:nvSpPr>
        <p:spPr/>
        <p:txBody>
          <a:bodyPr/>
          <a:lstStyle/>
          <a:p>
            <a:fld id="{351188DD-6605-4EF4-9E67-B567F731CE68}" type="slidenum">
              <a:rPr lang="de-CH" smtClean="0">
                <a:solidFill>
                  <a:srgbClr val="000000"/>
                </a:solidFill>
              </a:rPr>
              <a:pPr/>
              <a:t>6</a:t>
            </a:fld>
            <a:endParaRPr lang="de-CH">
              <a:solidFill>
                <a:srgbClr val="000000"/>
              </a:solidFill>
            </a:endParaRPr>
          </a:p>
        </p:txBody>
      </p:sp>
      <p:sp>
        <p:nvSpPr>
          <p:cNvPr id="5" name="Titel 4">
            <a:extLst>
              <a:ext uri="{FF2B5EF4-FFF2-40B4-BE49-F238E27FC236}">
                <a16:creationId xmlns:a16="http://schemas.microsoft.com/office/drawing/2014/main" id="{B84395AB-42A4-0043-A012-B7B987ADDCE0}"/>
              </a:ext>
            </a:extLst>
          </p:cNvPr>
          <p:cNvSpPr>
            <a:spLocks noGrp="1"/>
          </p:cNvSpPr>
          <p:nvPr>
            <p:ph type="title"/>
          </p:nvPr>
        </p:nvSpPr>
        <p:spPr>
          <a:xfrm>
            <a:off x="925999" y="1116335"/>
            <a:ext cx="11582969" cy="361950"/>
          </a:xfrm>
        </p:spPr>
        <p:txBody>
          <a:bodyPr/>
          <a:lstStyle/>
          <a:p>
            <a:r>
              <a:rPr lang="de-CH" dirty="0"/>
              <a:t>Infrastruktur und Übertragungsmedien</a:t>
            </a:r>
            <a:endParaRPr lang="de-DE" dirty="0"/>
          </a:p>
        </p:txBody>
      </p:sp>
      <p:sp>
        <p:nvSpPr>
          <p:cNvPr id="6" name="Textplatzhalter 5">
            <a:extLst>
              <a:ext uri="{FF2B5EF4-FFF2-40B4-BE49-F238E27FC236}">
                <a16:creationId xmlns:a16="http://schemas.microsoft.com/office/drawing/2014/main" id="{13E38065-FECC-1E43-88CA-8C0645788EE8}"/>
              </a:ext>
            </a:extLst>
          </p:cNvPr>
          <p:cNvSpPr>
            <a:spLocks noGrp="1"/>
          </p:cNvSpPr>
          <p:nvPr>
            <p:ph type="body" idx="1"/>
          </p:nvPr>
        </p:nvSpPr>
        <p:spPr>
          <a:xfrm>
            <a:off x="945857" y="1692399"/>
            <a:ext cx="11582969" cy="4896743"/>
          </a:xfrm>
        </p:spPr>
        <p:txBody>
          <a:bodyPr/>
          <a:lstStyle/>
          <a:p>
            <a:pPr marL="285750" indent="-285750">
              <a:buFont typeface="Arial" panose="020B0604020202020204" pitchFamily="34" charset="0"/>
              <a:buChar char="•"/>
            </a:pPr>
            <a:r>
              <a:rPr lang="de-DE" sz="1800" dirty="0"/>
              <a:t>Da wurde Infrastruktur gebaut</a:t>
            </a:r>
          </a:p>
          <a:p>
            <a:pPr marL="285750" indent="-285750">
              <a:buFont typeface="Arial" panose="020B0604020202020204" pitchFamily="34" charset="0"/>
              <a:buChar char="•"/>
            </a:pPr>
            <a:r>
              <a:rPr lang="de-DE" sz="1800" dirty="0"/>
              <a:t>Verfügbare Medien</a:t>
            </a:r>
          </a:p>
          <a:p>
            <a:pPr marL="638175" lvl="1" indent="-285750">
              <a:buFont typeface="Arial" panose="020B0604020202020204" pitchFamily="34" charset="0"/>
              <a:buChar char="•"/>
            </a:pPr>
            <a:r>
              <a:rPr lang="de-DE" sz="1600" dirty="0"/>
              <a:t>Kabel</a:t>
            </a:r>
          </a:p>
          <a:p>
            <a:pPr marL="638175" lvl="1" indent="-285750">
              <a:buFont typeface="Arial" panose="020B0604020202020204" pitchFamily="34" charset="0"/>
              <a:buChar char="•"/>
            </a:pPr>
            <a:r>
              <a:rPr lang="de-DE" sz="1600" dirty="0"/>
              <a:t>Elektromagnetische Wellen </a:t>
            </a:r>
          </a:p>
          <a:p>
            <a:pPr marL="285750" indent="-285750">
              <a:buFont typeface="Arial" panose="020B0604020202020204" pitchFamily="34" charset="0"/>
              <a:buChar char="•"/>
            </a:pPr>
            <a:endParaRPr lang="de-DE" sz="1800" dirty="0"/>
          </a:p>
        </p:txBody>
      </p:sp>
      <p:pic>
        <p:nvPicPr>
          <p:cNvPr id="2050" name="Picture 2">
            <a:extLst>
              <a:ext uri="{FF2B5EF4-FFF2-40B4-BE49-F238E27FC236}">
                <a16:creationId xmlns:a16="http://schemas.microsoft.com/office/drawing/2014/main" id="{2025FE1C-1CED-1E7F-51A1-B8A0AB6F54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85571" y="1260351"/>
            <a:ext cx="5030793" cy="3312368"/>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3087C5D3-2FF3-C3F9-EE45-427FBD0D6141}"/>
              </a:ext>
            </a:extLst>
          </p:cNvPr>
          <p:cNvSpPr txBox="1"/>
          <p:nvPr/>
        </p:nvSpPr>
        <p:spPr>
          <a:xfrm>
            <a:off x="7513563" y="4586778"/>
            <a:ext cx="2206647" cy="200055"/>
          </a:xfrm>
          <a:prstGeom prst="rect">
            <a:avLst/>
          </a:prstGeom>
          <a:noFill/>
        </p:spPr>
        <p:txBody>
          <a:bodyPr wrap="square">
            <a:spAutoFit/>
          </a:bodyPr>
          <a:lstStyle/>
          <a:p>
            <a:pPr algn="l"/>
            <a:r>
              <a:rPr lang="de-CH" sz="700" dirty="0"/>
              <a:t>Wikipedia</a:t>
            </a:r>
            <a:endParaRPr lang="LID4096" sz="700" dirty="0"/>
          </a:p>
        </p:txBody>
      </p:sp>
    </p:spTree>
    <p:extLst>
      <p:ext uri="{BB962C8B-B14F-4D97-AF65-F5344CB8AC3E}">
        <p14:creationId xmlns:p14="http://schemas.microsoft.com/office/powerpoint/2010/main" val="35789534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97FC7384-6DAE-FB4D-8D1C-4A4A756AFEAE}"/>
              </a:ext>
            </a:extLst>
          </p:cNvPr>
          <p:cNvSpPr>
            <a:spLocks noGrp="1"/>
          </p:cNvSpPr>
          <p:nvPr>
            <p:ph type="dt" sz="half" idx="10"/>
          </p:nvPr>
        </p:nvSpPr>
        <p:spPr/>
        <p:txBody>
          <a:bodyPr/>
          <a:lstStyle/>
          <a:p>
            <a:fld id="{5E48492E-72D1-4785-9351-8AE1E40FBA2D}" type="datetime1">
              <a:rPr lang="de-CH" smtClean="0">
                <a:solidFill>
                  <a:srgbClr val="000000"/>
                </a:solidFill>
              </a:rPr>
              <a:t>19.09.2024</a:t>
            </a:fld>
            <a:endParaRPr lang="de-CH">
              <a:solidFill>
                <a:srgbClr val="000000"/>
              </a:solidFill>
            </a:endParaRPr>
          </a:p>
        </p:txBody>
      </p:sp>
      <p:sp>
        <p:nvSpPr>
          <p:cNvPr id="3" name="Fußzeilenplatzhalter 2">
            <a:extLst>
              <a:ext uri="{FF2B5EF4-FFF2-40B4-BE49-F238E27FC236}">
                <a16:creationId xmlns:a16="http://schemas.microsoft.com/office/drawing/2014/main" id="{52D846DC-7694-AC49-94DD-19EFD88C73B1}"/>
              </a:ext>
            </a:extLst>
          </p:cNvPr>
          <p:cNvSpPr>
            <a:spLocks noGrp="1"/>
          </p:cNvSpPr>
          <p:nvPr>
            <p:ph type="ftr" sz="quarter" idx="11"/>
          </p:nvPr>
        </p:nvSpPr>
        <p:spPr/>
        <p:txBody>
          <a:bodyPr/>
          <a:lstStyle/>
          <a:p>
            <a:r>
              <a:rPr lang="de-CH" dirty="0"/>
              <a:t>Datennetze (dnet1)</a:t>
            </a:r>
            <a:endParaRPr lang="de-CH" dirty="0">
              <a:solidFill>
                <a:srgbClr val="000000"/>
              </a:solidFill>
            </a:endParaRPr>
          </a:p>
        </p:txBody>
      </p:sp>
      <p:sp>
        <p:nvSpPr>
          <p:cNvPr id="4" name="Foliennummernplatzhalter 3">
            <a:extLst>
              <a:ext uri="{FF2B5EF4-FFF2-40B4-BE49-F238E27FC236}">
                <a16:creationId xmlns:a16="http://schemas.microsoft.com/office/drawing/2014/main" id="{4E30CC62-CC01-244C-8F84-41992F21DF17}"/>
              </a:ext>
            </a:extLst>
          </p:cNvPr>
          <p:cNvSpPr>
            <a:spLocks noGrp="1"/>
          </p:cNvSpPr>
          <p:nvPr>
            <p:ph type="sldNum" sz="quarter" idx="12"/>
          </p:nvPr>
        </p:nvSpPr>
        <p:spPr/>
        <p:txBody>
          <a:bodyPr/>
          <a:lstStyle/>
          <a:p>
            <a:fld id="{351188DD-6605-4EF4-9E67-B567F731CE68}" type="slidenum">
              <a:rPr lang="de-CH" smtClean="0">
                <a:solidFill>
                  <a:srgbClr val="000000"/>
                </a:solidFill>
              </a:rPr>
              <a:pPr/>
              <a:t>7</a:t>
            </a:fld>
            <a:endParaRPr lang="de-CH">
              <a:solidFill>
                <a:srgbClr val="000000"/>
              </a:solidFill>
            </a:endParaRPr>
          </a:p>
        </p:txBody>
      </p:sp>
      <p:sp>
        <p:nvSpPr>
          <p:cNvPr id="5" name="Titel 4">
            <a:extLst>
              <a:ext uri="{FF2B5EF4-FFF2-40B4-BE49-F238E27FC236}">
                <a16:creationId xmlns:a16="http://schemas.microsoft.com/office/drawing/2014/main" id="{B84395AB-42A4-0043-A012-B7B987ADDCE0}"/>
              </a:ext>
            </a:extLst>
          </p:cNvPr>
          <p:cNvSpPr>
            <a:spLocks noGrp="1"/>
          </p:cNvSpPr>
          <p:nvPr>
            <p:ph type="title"/>
          </p:nvPr>
        </p:nvSpPr>
        <p:spPr>
          <a:xfrm>
            <a:off x="925999" y="1116335"/>
            <a:ext cx="11582969" cy="361950"/>
          </a:xfrm>
        </p:spPr>
        <p:txBody>
          <a:bodyPr/>
          <a:lstStyle/>
          <a:p>
            <a:r>
              <a:rPr lang="de-CH" dirty="0"/>
              <a:t>Weitere Entwicklungen</a:t>
            </a:r>
            <a:endParaRPr lang="de-DE" dirty="0"/>
          </a:p>
        </p:txBody>
      </p:sp>
      <p:sp>
        <p:nvSpPr>
          <p:cNvPr id="6" name="Textplatzhalter 5">
            <a:extLst>
              <a:ext uri="{FF2B5EF4-FFF2-40B4-BE49-F238E27FC236}">
                <a16:creationId xmlns:a16="http://schemas.microsoft.com/office/drawing/2014/main" id="{13E38065-FECC-1E43-88CA-8C0645788EE8}"/>
              </a:ext>
            </a:extLst>
          </p:cNvPr>
          <p:cNvSpPr>
            <a:spLocks noGrp="1"/>
          </p:cNvSpPr>
          <p:nvPr>
            <p:ph type="body" idx="1"/>
          </p:nvPr>
        </p:nvSpPr>
        <p:spPr>
          <a:xfrm>
            <a:off x="927995" y="1764407"/>
            <a:ext cx="11582969" cy="4896743"/>
          </a:xfrm>
        </p:spPr>
        <p:txBody>
          <a:bodyPr/>
          <a:lstStyle/>
          <a:p>
            <a:r>
              <a:rPr lang="de-DE" sz="1800" dirty="0"/>
              <a:t>Im Zeitalter vor Computern:</a:t>
            </a:r>
            <a:endParaRPr lang="de-DE" sz="1600" dirty="0"/>
          </a:p>
          <a:p>
            <a:pPr marL="342900" indent="-342900">
              <a:buFont typeface="Arial" panose="020B0604020202020204" pitchFamily="34" charset="0"/>
              <a:buChar char="•"/>
            </a:pPr>
            <a:r>
              <a:rPr lang="de-DE" sz="1600" dirty="0"/>
              <a:t>Telefon / Radio</a:t>
            </a:r>
          </a:p>
          <a:p>
            <a:pPr marL="695325" lvl="1" indent="-342900">
              <a:buFont typeface="Arial" panose="020B0604020202020204" pitchFamily="34" charset="0"/>
              <a:buChar char="•"/>
            </a:pPr>
            <a:r>
              <a:rPr lang="de-DE" sz="1600" dirty="0"/>
              <a:t>Schallwellen werden in elektromagnetische Wellen umgewandelt und wieder zurück</a:t>
            </a:r>
          </a:p>
          <a:p>
            <a:pPr marL="342900" indent="-342900">
              <a:buFont typeface="Arial" panose="020B0604020202020204" pitchFamily="34" charset="0"/>
              <a:buChar char="•"/>
            </a:pPr>
            <a:r>
              <a:rPr lang="de-DE" sz="1600" dirty="0"/>
              <a:t>Broadcast Fernseher</a:t>
            </a:r>
          </a:p>
          <a:p>
            <a:pPr marL="342900" indent="-342900">
              <a:buFont typeface="Arial" panose="020B0604020202020204" pitchFamily="34" charset="0"/>
              <a:buChar char="•"/>
            </a:pPr>
            <a:endParaRPr lang="de-DE" sz="1600" dirty="0"/>
          </a:p>
        </p:txBody>
      </p:sp>
    </p:spTree>
    <p:extLst>
      <p:ext uri="{BB962C8B-B14F-4D97-AF65-F5344CB8AC3E}">
        <p14:creationId xmlns:p14="http://schemas.microsoft.com/office/powerpoint/2010/main" val="41375211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tertitel 1">
            <a:extLst>
              <a:ext uri="{FF2B5EF4-FFF2-40B4-BE49-F238E27FC236}">
                <a16:creationId xmlns:a16="http://schemas.microsoft.com/office/drawing/2014/main" id="{0454B1B5-E669-AF49-A0AE-547CF39A83F4}"/>
              </a:ext>
            </a:extLst>
          </p:cNvPr>
          <p:cNvSpPr>
            <a:spLocks noGrp="1"/>
          </p:cNvSpPr>
          <p:nvPr>
            <p:ph type="subTitle" idx="1"/>
          </p:nvPr>
        </p:nvSpPr>
        <p:spPr/>
        <p:txBody>
          <a:bodyPr/>
          <a:lstStyle/>
          <a:p>
            <a:r>
              <a:rPr lang="de-CH" dirty="0"/>
              <a:t>Problemstellung: Mehr Teilnehmer, Limitierte Infrastruktur</a:t>
            </a:r>
            <a:endParaRPr lang="de-DE" dirty="0"/>
          </a:p>
        </p:txBody>
      </p:sp>
      <p:sp>
        <p:nvSpPr>
          <p:cNvPr id="4" name="Textplatzhalter 3">
            <a:extLst>
              <a:ext uri="{FF2B5EF4-FFF2-40B4-BE49-F238E27FC236}">
                <a16:creationId xmlns:a16="http://schemas.microsoft.com/office/drawing/2014/main" id="{B761C48B-8549-4440-91D4-88E0DE6135E1}"/>
              </a:ext>
            </a:extLst>
          </p:cNvPr>
          <p:cNvSpPr>
            <a:spLocks noGrp="1"/>
          </p:cNvSpPr>
          <p:nvPr>
            <p:ph type="body" sz="quarter" idx="11"/>
          </p:nvPr>
        </p:nvSpPr>
        <p:spPr/>
        <p:txBody>
          <a:bodyPr/>
          <a:lstStyle/>
          <a:p>
            <a:endParaRPr lang="de-DE"/>
          </a:p>
        </p:txBody>
      </p:sp>
    </p:spTree>
    <p:extLst>
      <p:ext uri="{BB962C8B-B14F-4D97-AF65-F5344CB8AC3E}">
        <p14:creationId xmlns:p14="http://schemas.microsoft.com/office/powerpoint/2010/main" val="17884787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97FC7384-6DAE-FB4D-8D1C-4A4A756AFEAE}"/>
              </a:ext>
            </a:extLst>
          </p:cNvPr>
          <p:cNvSpPr>
            <a:spLocks noGrp="1"/>
          </p:cNvSpPr>
          <p:nvPr>
            <p:ph type="dt" sz="half" idx="10"/>
          </p:nvPr>
        </p:nvSpPr>
        <p:spPr/>
        <p:txBody>
          <a:bodyPr/>
          <a:lstStyle/>
          <a:p>
            <a:fld id="{5E48492E-72D1-4785-9351-8AE1E40FBA2D}" type="datetime1">
              <a:rPr lang="de-CH" smtClean="0">
                <a:solidFill>
                  <a:srgbClr val="000000"/>
                </a:solidFill>
              </a:rPr>
              <a:t>19.09.2024</a:t>
            </a:fld>
            <a:endParaRPr lang="de-CH">
              <a:solidFill>
                <a:srgbClr val="000000"/>
              </a:solidFill>
            </a:endParaRPr>
          </a:p>
        </p:txBody>
      </p:sp>
      <p:sp>
        <p:nvSpPr>
          <p:cNvPr id="3" name="Fußzeilenplatzhalter 2">
            <a:extLst>
              <a:ext uri="{FF2B5EF4-FFF2-40B4-BE49-F238E27FC236}">
                <a16:creationId xmlns:a16="http://schemas.microsoft.com/office/drawing/2014/main" id="{52D846DC-7694-AC49-94DD-19EFD88C73B1}"/>
              </a:ext>
            </a:extLst>
          </p:cNvPr>
          <p:cNvSpPr>
            <a:spLocks noGrp="1"/>
          </p:cNvSpPr>
          <p:nvPr>
            <p:ph type="ftr" sz="quarter" idx="11"/>
          </p:nvPr>
        </p:nvSpPr>
        <p:spPr/>
        <p:txBody>
          <a:bodyPr/>
          <a:lstStyle/>
          <a:p>
            <a:r>
              <a:rPr lang="de-CH" dirty="0"/>
              <a:t>Datennetze (dnet1)</a:t>
            </a:r>
            <a:endParaRPr lang="de-CH" dirty="0">
              <a:solidFill>
                <a:srgbClr val="000000"/>
              </a:solidFill>
            </a:endParaRPr>
          </a:p>
        </p:txBody>
      </p:sp>
      <p:sp>
        <p:nvSpPr>
          <p:cNvPr id="4" name="Foliennummernplatzhalter 3">
            <a:extLst>
              <a:ext uri="{FF2B5EF4-FFF2-40B4-BE49-F238E27FC236}">
                <a16:creationId xmlns:a16="http://schemas.microsoft.com/office/drawing/2014/main" id="{4E30CC62-CC01-244C-8F84-41992F21DF17}"/>
              </a:ext>
            </a:extLst>
          </p:cNvPr>
          <p:cNvSpPr>
            <a:spLocks noGrp="1"/>
          </p:cNvSpPr>
          <p:nvPr>
            <p:ph type="sldNum" sz="quarter" idx="12"/>
          </p:nvPr>
        </p:nvSpPr>
        <p:spPr/>
        <p:txBody>
          <a:bodyPr/>
          <a:lstStyle/>
          <a:p>
            <a:fld id="{351188DD-6605-4EF4-9E67-B567F731CE68}" type="slidenum">
              <a:rPr lang="de-CH" smtClean="0">
                <a:solidFill>
                  <a:srgbClr val="000000"/>
                </a:solidFill>
              </a:rPr>
              <a:pPr/>
              <a:t>9</a:t>
            </a:fld>
            <a:endParaRPr lang="de-CH">
              <a:solidFill>
                <a:srgbClr val="000000"/>
              </a:solidFill>
            </a:endParaRPr>
          </a:p>
        </p:txBody>
      </p:sp>
      <p:sp>
        <p:nvSpPr>
          <p:cNvPr id="5" name="Titel 4">
            <a:extLst>
              <a:ext uri="{FF2B5EF4-FFF2-40B4-BE49-F238E27FC236}">
                <a16:creationId xmlns:a16="http://schemas.microsoft.com/office/drawing/2014/main" id="{B84395AB-42A4-0043-A012-B7B987ADDCE0}"/>
              </a:ext>
            </a:extLst>
          </p:cNvPr>
          <p:cNvSpPr>
            <a:spLocks noGrp="1"/>
          </p:cNvSpPr>
          <p:nvPr>
            <p:ph type="title"/>
          </p:nvPr>
        </p:nvSpPr>
        <p:spPr>
          <a:xfrm>
            <a:off x="925999" y="1116335"/>
            <a:ext cx="11582969" cy="361950"/>
          </a:xfrm>
        </p:spPr>
        <p:txBody>
          <a:bodyPr/>
          <a:lstStyle/>
          <a:p>
            <a:r>
              <a:rPr lang="de-CH" dirty="0"/>
              <a:t>Kommunikationsarten</a:t>
            </a:r>
            <a:endParaRPr lang="de-DE" dirty="0"/>
          </a:p>
        </p:txBody>
      </p:sp>
      <p:sp>
        <p:nvSpPr>
          <p:cNvPr id="6" name="Textplatzhalter 5">
            <a:extLst>
              <a:ext uri="{FF2B5EF4-FFF2-40B4-BE49-F238E27FC236}">
                <a16:creationId xmlns:a16="http://schemas.microsoft.com/office/drawing/2014/main" id="{13E38065-FECC-1E43-88CA-8C0645788EE8}"/>
              </a:ext>
            </a:extLst>
          </p:cNvPr>
          <p:cNvSpPr>
            <a:spLocks noGrp="1"/>
          </p:cNvSpPr>
          <p:nvPr>
            <p:ph type="body" idx="1"/>
          </p:nvPr>
        </p:nvSpPr>
        <p:spPr>
          <a:xfrm>
            <a:off x="927995" y="1764407"/>
            <a:ext cx="11582969" cy="4896743"/>
          </a:xfrm>
        </p:spPr>
        <p:txBody>
          <a:bodyPr/>
          <a:lstStyle/>
          <a:p>
            <a:r>
              <a:rPr lang="de-DE" sz="1600" b="1" dirty="0" err="1"/>
              <a:t>Unicast</a:t>
            </a:r>
            <a:endParaRPr lang="de-DE" sz="1600" b="1" dirty="0"/>
          </a:p>
          <a:p>
            <a:pPr marL="450850" indent="-285750">
              <a:buFont typeface="Arial" panose="020B0604020202020204" pitchFamily="34" charset="0"/>
              <a:buChar char="•"/>
            </a:pPr>
            <a:r>
              <a:rPr lang="de-DE" sz="1600" dirty="0"/>
              <a:t>Ein Sender, Ein Empfänger</a:t>
            </a:r>
          </a:p>
          <a:p>
            <a:pPr marL="450850" indent="-285750">
              <a:buFont typeface="Arial" panose="020B0604020202020204" pitchFamily="34" charset="0"/>
              <a:buChar char="•"/>
            </a:pPr>
            <a:r>
              <a:rPr lang="de-DE" sz="1600" dirty="0"/>
              <a:t>Telefon</a:t>
            </a:r>
          </a:p>
          <a:p>
            <a:endParaRPr lang="de-DE" sz="1600" dirty="0"/>
          </a:p>
          <a:p>
            <a:r>
              <a:rPr lang="de-DE" sz="1600" b="1" dirty="0"/>
              <a:t>Multicast</a:t>
            </a:r>
          </a:p>
          <a:p>
            <a:pPr marL="450850" indent="-285750">
              <a:buFont typeface="Arial" panose="020B0604020202020204" pitchFamily="34" charset="0"/>
              <a:buChar char="•"/>
            </a:pPr>
            <a:r>
              <a:rPr lang="de-DE" sz="1600" dirty="0"/>
              <a:t>Ein Sender, mehrere Empfänger</a:t>
            </a:r>
          </a:p>
          <a:p>
            <a:pPr marL="450850" indent="-285750">
              <a:buFont typeface="Arial" panose="020B0604020202020204" pitchFamily="34" charset="0"/>
              <a:buChar char="•"/>
            </a:pPr>
            <a:r>
              <a:rPr lang="de-DE" sz="1600" dirty="0"/>
              <a:t>Newsletter / Personal im Home-Office</a:t>
            </a:r>
          </a:p>
          <a:p>
            <a:endParaRPr lang="de-DE" sz="1600" dirty="0"/>
          </a:p>
          <a:p>
            <a:r>
              <a:rPr lang="de-DE" sz="1600" b="1" dirty="0"/>
              <a:t>Broadcast</a:t>
            </a:r>
          </a:p>
          <a:p>
            <a:pPr marL="450850" indent="-285750">
              <a:buFont typeface="Arial" panose="020B0604020202020204" pitchFamily="34" charset="0"/>
              <a:buChar char="•"/>
            </a:pPr>
            <a:r>
              <a:rPr lang="de-DE" sz="1600" dirty="0"/>
              <a:t>Ein Sender, alle Empfänger</a:t>
            </a:r>
          </a:p>
          <a:p>
            <a:pPr marL="450850" indent="-285750">
              <a:buFont typeface="Arial" panose="020B0604020202020204" pitchFamily="34" charset="0"/>
              <a:buChar char="•"/>
            </a:pPr>
            <a:r>
              <a:rPr lang="de-DE" sz="1600" dirty="0"/>
              <a:t>Radio</a:t>
            </a:r>
          </a:p>
          <a:p>
            <a:endParaRPr lang="de-DE" sz="1600" dirty="0"/>
          </a:p>
          <a:p>
            <a:endParaRPr lang="de-DE" sz="1600" dirty="0"/>
          </a:p>
          <a:p>
            <a:pPr marL="342900" indent="-342900">
              <a:buFont typeface="Arial" panose="020B0604020202020204" pitchFamily="34" charset="0"/>
              <a:buChar char="•"/>
            </a:pPr>
            <a:endParaRPr lang="de-DE" sz="1600" dirty="0"/>
          </a:p>
        </p:txBody>
      </p:sp>
    </p:spTree>
    <p:extLst>
      <p:ext uri="{BB962C8B-B14F-4D97-AF65-F5344CB8AC3E}">
        <p14:creationId xmlns:p14="http://schemas.microsoft.com/office/powerpoint/2010/main" val="800762102"/>
      </p:ext>
    </p:extLst>
  </p:cSld>
  <p:clrMapOvr>
    <a:masterClrMapping/>
  </p:clrMapOvr>
</p:sld>
</file>

<file path=ppt/theme/theme1.xml><?xml version="1.0" encoding="utf-8"?>
<a:theme xmlns:a="http://schemas.openxmlformats.org/drawingml/2006/main" name="APS-PP">
  <a:themeElements>
    <a:clrScheme name="Standard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enutzerdefiniert 3">
      <a:majorFont>
        <a:latin typeface="Arial"/>
        <a:ea typeface=""/>
        <a:cs typeface=""/>
      </a:majorFont>
      <a:minorFont>
        <a:latin typeface="Arial"/>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r" defTabSz="1042988" rtl="0" eaLnBrk="1" fontAlgn="base" latinLnBrk="0" hangingPunct="1">
          <a:lnSpc>
            <a:spcPct val="100000"/>
          </a:lnSpc>
          <a:spcBef>
            <a:spcPct val="0"/>
          </a:spcBef>
          <a:spcAft>
            <a:spcPct val="0"/>
          </a:spcAft>
          <a:buClrTx/>
          <a:buSzTx/>
          <a:buFontTx/>
          <a:buNone/>
          <a:tabLst/>
          <a:defRPr kumimoji="0" lang="de-CH" sz="21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r" defTabSz="1042988" rtl="0" eaLnBrk="1" fontAlgn="base" latinLnBrk="0" hangingPunct="1">
          <a:lnSpc>
            <a:spcPct val="100000"/>
          </a:lnSpc>
          <a:spcBef>
            <a:spcPct val="0"/>
          </a:spcBef>
          <a:spcAft>
            <a:spcPct val="0"/>
          </a:spcAft>
          <a:buClrTx/>
          <a:buSzTx/>
          <a:buFontTx/>
          <a:buNone/>
          <a:tabLst/>
          <a:defRPr kumimoji="0" lang="de-CH" sz="2100" b="0" i="0" u="none" strike="noStrike" cap="none" normalizeH="0" baseline="0" smtClean="0">
            <a:ln>
              <a:noFill/>
            </a:ln>
            <a:solidFill>
              <a:schemeClr val="tx1"/>
            </a:solidFill>
            <a:effectLst/>
            <a:latin typeface="Arial" charset="0"/>
          </a:defRPr>
        </a:defPPr>
      </a:lstStyle>
    </a:lnDef>
  </a:objectDefaults>
  <a:extraClrSchemeLst>
    <a:extraClrScheme>
      <a:clrScheme name="Standard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Standard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Standard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Standard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Standard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Standard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Standard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Standard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Standard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Standard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Standard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Standard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HT-PP.potx" id="{EAF4ED23-7C23-451B-B7AB-FFB3DC93DE2B}" vid="{D702CD35-F07D-4B39-9B4F-C033B8036431}"/>
    </a:ext>
  </a:extLst>
</a:theme>
</file>

<file path=ppt/theme/theme2.xml><?xml version="1.0" encoding="utf-8"?>
<a:theme xmlns:a="http://schemas.openxmlformats.org/drawingml/2006/main" name="Larissa">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Larissa">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kument" ma:contentTypeID="0x010100AC764BFD121A654BAFEE3F0D30D09696" ma:contentTypeVersion="4" ma:contentTypeDescription="Ein neues Dokument erstellen." ma:contentTypeScope="" ma:versionID="f0b21a448d18db25e00af343419af742">
  <xsd:schema xmlns:xsd="http://www.w3.org/2001/XMLSchema" xmlns:xs="http://www.w3.org/2001/XMLSchema" xmlns:p="http://schemas.microsoft.com/office/2006/metadata/properties" xmlns:ns2="69e60002-4b69-4aad-9e3a-e3a9db2b0f4f" targetNamespace="http://schemas.microsoft.com/office/2006/metadata/properties" ma:root="true" ma:fieldsID="a976930b042ac8693047c70f2498f757" ns2:_="">
    <xsd:import namespace="69e60002-4b69-4aad-9e3a-e3a9db2b0f4f"/>
    <xsd:element name="properties">
      <xsd:complexType>
        <xsd:sequence>
          <xsd:element name="documentManagement">
            <xsd:complexType>
              <xsd:all>
                <xsd:element ref="ns2:Vorlage"/>
                <xsd:element ref="ns2:Sprache" minOccurs="0"/>
                <xsd:element ref="ns2:Format" minOccurs="0"/>
                <xsd:element ref="ns2:Organisation_x0020__x002f__x0020_Hochschule"/>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9e60002-4b69-4aad-9e3a-e3a9db2b0f4f" elementFormDefault="qualified">
    <xsd:import namespace="http://schemas.microsoft.com/office/2006/documentManagement/types"/>
    <xsd:import namespace="http://schemas.microsoft.com/office/infopath/2007/PartnerControls"/>
    <xsd:element name="Vorlage" ma:index="8" ma:displayName="Vorlagetyp" ma:format="Dropdown" ma:internalName="Vorlage">
      <xsd:simpleType>
        <xsd:restriction base="dms:Choice">
          <xsd:enumeration value="Brief"/>
          <xsd:enumeration value="Bericht"/>
          <xsd:enumeration value="A4-Sitzungseinladung"/>
          <xsd:enumeration value="A4-Sitzungsprotokoll"/>
          <xsd:enumeration value="Führungsdokument"/>
          <xsd:enumeration value="Power Point"/>
          <xsd:enumeration value="Aktennotiz"/>
          <xsd:enumeration value="Direktionsgeschäft"/>
          <xsd:enumeration value="Normal-Vorlage (leeres Dokument)"/>
          <xsd:enumeration value="E-Mail-Signatur"/>
        </xsd:restriction>
      </xsd:simpleType>
    </xsd:element>
    <xsd:element name="Sprache" ma:index="9" nillable="true" ma:displayName="Sprache" ma:format="Dropdown" ma:internalName="Sprache">
      <xsd:simpleType>
        <xsd:restriction base="dms:Choice">
          <xsd:enumeration value="Deutsch"/>
          <xsd:enumeration value="Englisch"/>
        </xsd:restriction>
      </xsd:simpleType>
    </xsd:element>
    <xsd:element name="Format" ma:index="10" nillable="true" ma:displayName="Format" ma:format="Dropdown" ma:internalName="Format">
      <xsd:simpleType>
        <xsd:restriction base="dms:Choice">
          <xsd:enumeration value="kurz"/>
          <xsd:enumeration value="lang"/>
        </xsd:restriction>
      </xsd:simpleType>
    </xsd:element>
    <xsd:element name="Organisation_x0020__x002f__x0020_Hochschule" ma:index="11" ma:displayName="Organisation / Hochschule" ma:format="Dropdown" ma:internalName="Organisation_x0020__x002f__x0020_Hochschule">
      <xsd:simpleType>
        <xsd:restriction base="dms:Choice">
          <xsd:enumeration value="FHNW"/>
          <xsd:enumeration value="APS"/>
          <xsd:enumeration value="HABG"/>
          <xsd:enumeration value="HGK"/>
          <xsd:enumeration value="HLS"/>
          <xsd:enumeration value="HSA"/>
          <xsd:enumeration value="HT"/>
          <xsd:enumeration value="HSW"/>
          <xsd:enumeration value="PH"/>
          <xsd:enumeration value="SE"/>
          <xsd:enumeration value="MHS"/>
          <xsd:enumeration value="HSM"/>
          <xsd:enumeration value="SCB"/>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prache xmlns="69e60002-4b69-4aad-9e3a-e3a9db2b0f4f">Deutsch</Sprache>
    <Format xmlns="69e60002-4b69-4aad-9e3a-e3a9db2b0f4f" xsi:nil="true"/>
    <Organisation_x0020__x002f__x0020_Hochschule xmlns="69e60002-4b69-4aad-9e3a-e3a9db2b0f4f">HT</Organisation_x0020__x002f__x0020_Hochschule>
    <Vorlage xmlns="69e60002-4b69-4aad-9e3a-e3a9db2b0f4f">Power Point</Vorlag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6A8442A-67F8-430D-8044-225D67DEAFC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9e60002-4b69-4aad-9e3a-e3a9db2b0f4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FEA6BA5-C545-4B86-82F9-D6652E8AFC76}">
  <ds:schemaRefs>
    <ds:schemaRef ds:uri="http://schemas.microsoft.com/office/2006/metadata/properties"/>
    <ds:schemaRef ds:uri="http://schemas.microsoft.com/office/infopath/2007/PartnerControls"/>
    <ds:schemaRef ds:uri="69e60002-4b69-4aad-9e3a-e3a9db2b0f4f"/>
  </ds:schemaRefs>
</ds:datastoreItem>
</file>

<file path=customXml/itemProps3.xml><?xml version="1.0" encoding="utf-8"?>
<ds:datastoreItem xmlns:ds="http://schemas.openxmlformats.org/officeDocument/2006/customXml" ds:itemID="{8D5CF186-4C7A-47A1-8ABD-057E3CB50738}">
  <ds:schemaRefs>
    <ds:schemaRef ds:uri="http://schemas.microsoft.com/sharepoint/v3/contenttype/forms"/>
  </ds:schemaRefs>
</ds:datastoreItem>
</file>

<file path=docMetadata/LabelInfo.xml><?xml version="1.0" encoding="utf-8"?>
<clbl:labelList xmlns:clbl="http://schemas.microsoft.com/office/2020/mipLabelMetadata">
  <clbl:label id="{2e1fccfb-80ca-4fe1-a574-1516544edb53}" enabled="1" method="Standard" siteId="{364e5b87-c1c7-420d-9bee-c35d19b557a1}" contentBits="0" removed="0"/>
</clbl:labelList>
</file>

<file path=docProps/app.xml><?xml version="1.0" encoding="utf-8"?>
<Properties xmlns="http://schemas.openxmlformats.org/officeDocument/2006/extended-properties" xmlns:vt="http://schemas.openxmlformats.org/officeDocument/2006/docPropsVTypes">
  <Template>APS-PP</Template>
  <TotalTime>0</TotalTime>
  <Words>1777</Words>
  <Application>Microsoft Office PowerPoint</Application>
  <PresentationFormat>Custom</PresentationFormat>
  <Paragraphs>316</Paragraphs>
  <Slides>31</Slides>
  <Notes>0</Notes>
  <HiddenSlides>0</HiddenSlides>
  <MMClips>0</MMClips>
  <ScaleCrop>false</ScaleCrop>
  <HeadingPairs>
    <vt:vector size="4" baseType="variant">
      <vt:variant>
        <vt:lpstr>Theme</vt:lpstr>
      </vt:variant>
      <vt:variant>
        <vt:i4>1</vt:i4>
      </vt:variant>
      <vt:variant>
        <vt:lpstr>Slide Titles</vt:lpstr>
      </vt:variant>
      <vt:variant>
        <vt:i4>31</vt:i4>
      </vt:variant>
    </vt:vector>
  </HeadingPairs>
  <TitlesOfParts>
    <vt:vector size="32" baseType="lpstr">
      <vt:lpstr>APS-PP</vt:lpstr>
      <vt:lpstr>Modul Datennetze 1</vt:lpstr>
      <vt:lpstr>PowerPoint Presentation</vt:lpstr>
      <vt:lpstr>Informationen übertragen</vt:lpstr>
      <vt:lpstr>Informationen übertragen</vt:lpstr>
      <vt:lpstr>Telegraph</vt:lpstr>
      <vt:lpstr>Infrastruktur und Übertragungsmedien</vt:lpstr>
      <vt:lpstr>Weitere Entwicklungen</vt:lpstr>
      <vt:lpstr>PowerPoint Presentation</vt:lpstr>
      <vt:lpstr>Kommunikationsarten</vt:lpstr>
      <vt:lpstr>Problemstellung Limitierte Infrastruktur</vt:lpstr>
      <vt:lpstr>Limitierte Infrastruktur</vt:lpstr>
      <vt:lpstr>Das Telefonnetz (PSTN) war ein leitungsvermitteltes Netz (circuit switched)</vt:lpstr>
      <vt:lpstr>Multiplexierung</vt:lpstr>
      <vt:lpstr>PowerPoint Presentation</vt:lpstr>
      <vt:lpstr>Revolution Digitalisierung </vt:lpstr>
      <vt:lpstr>Grundsatz – wir verstehen nur „Ein“ oder „Aus“</vt:lpstr>
      <vt:lpstr>Encoding &amp; Decoding Beispiele</vt:lpstr>
      <vt:lpstr>Repräsentationsarten Binary (Verschiedene Arten um dasselbe zu sagen)</vt:lpstr>
      <vt:lpstr>Der grosse Vorteil:</vt:lpstr>
      <vt:lpstr>PowerPoint Presentation</vt:lpstr>
      <vt:lpstr>Lösungsansatz: Wechsel zu Paketvermittelt</vt:lpstr>
      <vt:lpstr>Digitalisierung von Sprache und Video eröffnete Möglichkeit, verschiedene Dienste über ein Universalnetz zu transportieren: Konvergente Netze</vt:lpstr>
      <vt:lpstr>Moderne Datennetze arbeiten paketvermittelt</vt:lpstr>
      <vt:lpstr>Verpackung von Dateneinheiten („Encapsulation“) und „Protocol Data Units“</vt:lpstr>
      <vt:lpstr>Das Netz als eine Plattform</vt:lpstr>
      <vt:lpstr>Ein Protokoll ist eine Regelsammlung, wie zwei Gegenüber miteinander kommunizieren sollen. </vt:lpstr>
      <vt:lpstr>Divide and Conquer (OSI Model – Open Systems Interconnection)</vt:lpstr>
      <vt:lpstr>OSI-Modell: Das Referenzmodell für Netzwerkprotokolle als Schichtenmodell</vt:lpstr>
      <vt:lpstr>Protocol-Stacks  (Auswahl)</vt:lpstr>
      <vt:lpstr>TCP / IP Stack</vt:lpstr>
      <vt:lpstr>Ausblick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Gysi Martin, INI-DOS-BNC</dc:creator>
  <cp:lastModifiedBy>Andreas Dim</cp:lastModifiedBy>
  <cp:revision>18</cp:revision>
  <dcterms:created xsi:type="dcterms:W3CDTF">2022-02-13T09:36:10Z</dcterms:created>
  <dcterms:modified xsi:type="dcterms:W3CDTF">2024-09-19T12:29:08Z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0x010100AC764BFD121A654BAFEE3F0D30D09696</vt:lpwstr>
  </property>
  <property fmtid="{D5CDD505-2E9C-101B-9397-08002B2CF9AE}" pid="3" name="MSIP_Label_2e1fccfb-80ca-4fe1-a574-1516544edb53_Enabled">
    <vt:lpwstr>true</vt:lpwstr>
  </property>
  <property fmtid="{D5CDD505-2E9C-101B-9397-08002B2CF9AE}" pid="4" name="MSIP_Label_2e1fccfb-80ca-4fe1-a574-1516544edb53_SetDate">
    <vt:lpwstr>2022-02-13T09:36:10Z</vt:lpwstr>
  </property>
  <property fmtid="{D5CDD505-2E9C-101B-9397-08002B2CF9AE}" pid="5" name="MSIP_Label_2e1fccfb-80ca-4fe1-a574-1516544edb53_Method">
    <vt:lpwstr>Standard</vt:lpwstr>
  </property>
  <property fmtid="{D5CDD505-2E9C-101B-9397-08002B2CF9AE}" pid="6" name="MSIP_Label_2e1fccfb-80ca-4fe1-a574-1516544edb53_Name">
    <vt:lpwstr>C2 Internal</vt:lpwstr>
  </property>
  <property fmtid="{D5CDD505-2E9C-101B-9397-08002B2CF9AE}" pid="7" name="MSIP_Label_2e1fccfb-80ca-4fe1-a574-1516544edb53_SiteId">
    <vt:lpwstr>364e5b87-c1c7-420d-9bee-c35d19b557a1</vt:lpwstr>
  </property>
  <property fmtid="{D5CDD505-2E9C-101B-9397-08002B2CF9AE}" pid="8" name="MSIP_Label_2e1fccfb-80ca-4fe1-a574-1516544edb53_ActionId">
    <vt:lpwstr>d4011842-2790-4717-a841-e1420f6cc95f</vt:lpwstr>
  </property>
  <property fmtid="{D5CDD505-2E9C-101B-9397-08002B2CF9AE}" pid="9" name="MSIP_Label_2e1fccfb-80ca-4fe1-a574-1516544edb53_ContentBits">
    <vt:lpwstr>0</vt:lpwstr>
  </property>
</Properties>
</file>

<file path=docProps/thumbnail.jpeg>
</file>